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modernComment_34F_48A1BD35.xml" ContentType="application/vnd.ms-powerpoint.comments+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42"/>
  </p:notesMasterIdLst>
  <p:sldIdLst>
    <p:sldId id="763" r:id="rId5"/>
    <p:sldId id="764" r:id="rId6"/>
    <p:sldId id="769" r:id="rId7"/>
    <p:sldId id="838" r:id="rId8"/>
    <p:sldId id="807" r:id="rId9"/>
    <p:sldId id="873" r:id="rId10"/>
    <p:sldId id="874" r:id="rId11"/>
    <p:sldId id="875" r:id="rId12"/>
    <p:sldId id="876" r:id="rId13"/>
    <p:sldId id="841" r:id="rId14"/>
    <p:sldId id="840" r:id="rId15"/>
    <p:sldId id="842" r:id="rId16"/>
    <p:sldId id="877" r:id="rId17"/>
    <p:sldId id="878" r:id="rId18"/>
    <p:sldId id="879" r:id="rId19"/>
    <p:sldId id="843" r:id="rId20"/>
    <p:sldId id="880" r:id="rId21"/>
    <p:sldId id="881" r:id="rId22"/>
    <p:sldId id="882" r:id="rId23"/>
    <p:sldId id="897" r:id="rId24"/>
    <p:sldId id="883" r:id="rId25"/>
    <p:sldId id="884" r:id="rId26"/>
    <p:sldId id="885" r:id="rId27"/>
    <p:sldId id="886" r:id="rId28"/>
    <p:sldId id="898" r:id="rId29"/>
    <p:sldId id="887" r:id="rId30"/>
    <p:sldId id="888" r:id="rId31"/>
    <p:sldId id="889" r:id="rId32"/>
    <p:sldId id="890" r:id="rId33"/>
    <p:sldId id="891" r:id="rId34"/>
    <p:sldId id="892" r:id="rId35"/>
    <p:sldId id="899" r:id="rId36"/>
    <p:sldId id="900" r:id="rId37"/>
    <p:sldId id="901" r:id="rId38"/>
    <p:sldId id="895" r:id="rId39"/>
    <p:sldId id="847" r:id="rId40"/>
    <p:sldId id="896" r:id="rId41"/>
  </p:sldIdLst>
  <p:sldSz cx="9144000" cy="5143500" type="screen16x9"/>
  <p:notesSz cx="6858000" cy="9144000"/>
  <p:defaultTextStyle>
    <a:defPPr marL="0" marR="0" indent="0" algn="l" defTabSz="342891"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55" rtl="0" fontAlgn="auto" latinLnBrk="0" hangingPunct="0">
      <a:lnSpc>
        <a:spcPct val="100000"/>
      </a:lnSpc>
      <a:spcBef>
        <a:spcPts val="0"/>
      </a:spcBef>
      <a:spcAft>
        <a:spcPts val="0"/>
      </a:spcAft>
      <a:buClrTx/>
      <a:buSzTx/>
      <a:buFontTx/>
      <a:buNone/>
      <a:tabLst/>
      <a:defRPr kumimoji="0" sz="1125" b="0" i="0" u="none" strike="noStrike" cap="none" spc="0" normalizeH="0" baseline="0">
        <a:ln>
          <a:noFill/>
        </a:ln>
        <a:solidFill>
          <a:srgbClr val="000000"/>
        </a:solidFill>
        <a:effectLst/>
        <a:uFillTx/>
        <a:latin typeface="Helvetica 65 Medium"/>
        <a:ea typeface="Helvetica 65 Medium"/>
        <a:cs typeface="Helvetica 65 Medium"/>
        <a:sym typeface="Helvetica Neue Medium"/>
      </a:defRPr>
    </a:lvl1pPr>
    <a:lvl2pPr marL="0" marR="0" indent="0" algn="ctr" defTabSz="309555" rtl="0" fontAlgn="auto" latinLnBrk="0" hangingPunct="0">
      <a:lnSpc>
        <a:spcPct val="100000"/>
      </a:lnSpc>
      <a:spcBef>
        <a:spcPts val="0"/>
      </a:spcBef>
      <a:spcAft>
        <a:spcPts val="0"/>
      </a:spcAft>
      <a:buClrTx/>
      <a:buSzTx/>
      <a:buFontTx/>
      <a:buNone/>
      <a:tabLst/>
      <a:defRPr kumimoji="0" sz="1125" b="0" i="0" u="none" strike="noStrike" cap="none" spc="0" normalizeH="0" baseline="0">
        <a:ln>
          <a:noFill/>
        </a:ln>
        <a:solidFill>
          <a:srgbClr val="000000"/>
        </a:solidFill>
        <a:effectLst/>
        <a:uFillTx/>
        <a:latin typeface="Helvetica 65 Medium"/>
        <a:ea typeface="Helvetica 65 Medium"/>
        <a:cs typeface="Helvetica 65 Medium"/>
        <a:sym typeface="Helvetica Neue Medium"/>
      </a:defRPr>
    </a:lvl2pPr>
    <a:lvl3pPr marL="0" marR="0" indent="0" algn="ctr" defTabSz="309555" rtl="0" fontAlgn="auto" latinLnBrk="0" hangingPunct="0">
      <a:lnSpc>
        <a:spcPct val="100000"/>
      </a:lnSpc>
      <a:spcBef>
        <a:spcPts val="0"/>
      </a:spcBef>
      <a:spcAft>
        <a:spcPts val="0"/>
      </a:spcAft>
      <a:buClrTx/>
      <a:buSzTx/>
      <a:buFontTx/>
      <a:buNone/>
      <a:tabLst/>
      <a:defRPr kumimoji="0" sz="1125" b="0" i="0" u="none" strike="noStrike" cap="none" spc="0" normalizeH="0" baseline="0">
        <a:ln>
          <a:noFill/>
        </a:ln>
        <a:solidFill>
          <a:srgbClr val="000000"/>
        </a:solidFill>
        <a:effectLst/>
        <a:uFillTx/>
        <a:latin typeface="Helvetica 65 Medium"/>
        <a:ea typeface="Helvetica 65 Medium"/>
        <a:cs typeface="Helvetica 65 Medium"/>
        <a:sym typeface="Helvetica Neue Medium"/>
      </a:defRPr>
    </a:lvl3pPr>
    <a:lvl4pPr marL="0" marR="0" indent="0" algn="ctr" defTabSz="309555" rtl="0" fontAlgn="auto" latinLnBrk="0" hangingPunct="0">
      <a:lnSpc>
        <a:spcPct val="100000"/>
      </a:lnSpc>
      <a:spcBef>
        <a:spcPts val="0"/>
      </a:spcBef>
      <a:spcAft>
        <a:spcPts val="0"/>
      </a:spcAft>
      <a:buClrTx/>
      <a:buSzTx/>
      <a:buFontTx/>
      <a:buNone/>
      <a:tabLst/>
      <a:defRPr kumimoji="0" sz="1125" b="0" i="0" u="none" strike="noStrike" cap="none" spc="0" normalizeH="0" baseline="0">
        <a:ln>
          <a:noFill/>
        </a:ln>
        <a:solidFill>
          <a:srgbClr val="000000"/>
        </a:solidFill>
        <a:effectLst/>
        <a:uFillTx/>
        <a:latin typeface="Helvetica 65 Medium"/>
        <a:ea typeface="Helvetica 65 Medium"/>
        <a:cs typeface="Helvetica 65 Medium"/>
        <a:sym typeface="Helvetica Neue Medium"/>
      </a:defRPr>
    </a:lvl4pPr>
    <a:lvl5pPr marL="0" marR="0" indent="0" algn="ctr" defTabSz="309555" rtl="0" fontAlgn="auto" latinLnBrk="0" hangingPunct="0">
      <a:lnSpc>
        <a:spcPct val="100000"/>
      </a:lnSpc>
      <a:spcBef>
        <a:spcPts val="0"/>
      </a:spcBef>
      <a:spcAft>
        <a:spcPts val="0"/>
      </a:spcAft>
      <a:buClrTx/>
      <a:buSzTx/>
      <a:buFontTx/>
      <a:buNone/>
      <a:tabLst/>
      <a:defRPr kumimoji="0" sz="1125" b="0" i="0" u="none" strike="noStrike" cap="none" spc="0" normalizeH="0" baseline="0">
        <a:ln>
          <a:noFill/>
        </a:ln>
        <a:solidFill>
          <a:srgbClr val="000000"/>
        </a:solidFill>
        <a:effectLst/>
        <a:uFillTx/>
        <a:latin typeface="Helvetica 65 Medium"/>
        <a:ea typeface="Helvetica 65 Medium"/>
        <a:cs typeface="Helvetica 65 Medium"/>
        <a:sym typeface="Helvetica Neue Medium"/>
      </a:defRPr>
    </a:lvl5pPr>
    <a:lvl6pPr marL="0" marR="0" indent="0" algn="ctr" defTabSz="309555" rtl="0" fontAlgn="auto" latinLnBrk="0" hangingPunct="0">
      <a:lnSpc>
        <a:spcPct val="100000"/>
      </a:lnSpc>
      <a:spcBef>
        <a:spcPts val="0"/>
      </a:spcBef>
      <a:spcAft>
        <a:spcPts val="0"/>
      </a:spcAft>
      <a:buClrTx/>
      <a:buSzTx/>
      <a:buFontTx/>
      <a:buNone/>
      <a:tabLst/>
      <a:defRPr kumimoji="0" sz="1125" b="0" i="0" u="none" strike="noStrike" cap="none" spc="0" normalizeH="0" baseline="0">
        <a:ln>
          <a:noFill/>
        </a:ln>
        <a:solidFill>
          <a:srgbClr val="000000"/>
        </a:solidFill>
        <a:effectLst/>
        <a:uFillTx/>
        <a:latin typeface="Helvetica 65 Medium"/>
        <a:ea typeface="Helvetica 65 Medium"/>
        <a:cs typeface="Helvetica 65 Medium"/>
        <a:sym typeface="Helvetica Neue Medium"/>
      </a:defRPr>
    </a:lvl6pPr>
    <a:lvl7pPr marL="0" marR="0" indent="0" algn="ctr" defTabSz="309555" rtl="0" fontAlgn="auto" latinLnBrk="0" hangingPunct="0">
      <a:lnSpc>
        <a:spcPct val="100000"/>
      </a:lnSpc>
      <a:spcBef>
        <a:spcPts val="0"/>
      </a:spcBef>
      <a:spcAft>
        <a:spcPts val="0"/>
      </a:spcAft>
      <a:buClrTx/>
      <a:buSzTx/>
      <a:buFontTx/>
      <a:buNone/>
      <a:tabLst/>
      <a:defRPr kumimoji="0" sz="1125" b="0" i="0" u="none" strike="noStrike" cap="none" spc="0" normalizeH="0" baseline="0">
        <a:ln>
          <a:noFill/>
        </a:ln>
        <a:solidFill>
          <a:srgbClr val="000000"/>
        </a:solidFill>
        <a:effectLst/>
        <a:uFillTx/>
        <a:latin typeface="Helvetica 65 Medium"/>
        <a:ea typeface="Helvetica 65 Medium"/>
        <a:cs typeface="Helvetica 65 Medium"/>
        <a:sym typeface="Helvetica Neue Medium"/>
      </a:defRPr>
    </a:lvl7pPr>
    <a:lvl8pPr marL="0" marR="0" indent="0" algn="ctr" defTabSz="309555" rtl="0" fontAlgn="auto" latinLnBrk="0" hangingPunct="0">
      <a:lnSpc>
        <a:spcPct val="100000"/>
      </a:lnSpc>
      <a:spcBef>
        <a:spcPts val="0"/>
      </a:spcBef>
      <a:spcAft>
        <a:spcPts val="0"/>
      </a:spcAft>
      <a:buClrTx/>
      <a:buSzTx/>
      <a:buFontTx/>
      <a:buNone/>
      <a:tabLst/>
      <a:defRPr kumimoji="0" sz="1125" b="0" i="0" u="none" strike="noStrike" cap="none" spc="0" normalizeH="0" baseline="0">
        <a:ln>
          <a:noFill/>
        </a:ln>
        <a:solidFill>
          <a:srgbClr val="000000"/>
        </a:solidFill>
        <a:effectLst/>
        <a:uFillTx/>
        <a:latin typeface="Helvetica 65 Medium"/>
        <a:ea typeface="Helvetica 65 Medium"/>
        <a:cs typeface="Helvetica 65 Medium"/>
        <a:sym typeface="Helvetica Neue Medium"/>
      </a:defRPr>
    </a:lvl8pPr>
    <a:lvl9pPr marL="0" marR="0" indent="0" algn="ctr" defTabSz="309555" rtl="0" fontAlgn="auto" latinLnBrk="0" hangingPunct="0">
      <a:lnSpc>
        <a:spcPct val="100000"/>
      </a:lnSpc>
      <a:spcBef>
        <a:spcPts val="0"/>
      </a:spcBef>
      <a:spcAft>
        <a:spcPts val="0"/>
      </a:spcAft>
      <a:buClrTx/>
      <a:buSzTx/>
      <a:buFontTx/>
      <a:buNone/>
      <a:tabLst/>
      <a:defRPr kumimoji="0" sz="1125" b="0" i="0" u="none" strike="noStrike" cap="none" spc="0" normalizeH="0" baseline="0">
        <a:ln>
          <a:noFill/>
        </a:ln>
        <a:solidFill>
          <a:srgbClr val="000000"/>
        </a:solidFill>
        <a:effectLst/>
        <a:uFillTx/>
        <a:latin typeface="Helvetica 65 Medium"/>
        <a:ea typeface="Helvetica 65 Medium"/>
        <a:cs typeface="Helvetica 65 Medium"/>
        <a:sym typeface="Helvetica Neue Medium"/>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76223F-1A4B-4881-7484-183BAB50D6EA}" name="Adrianne Lipscomb" initials="AL" userId="S::ALipscomb@AAF.org::fb18f43f-54ba-434f-a861-93bf993b8281" providerId="AD"/>
  <p188:author id="{3ED2EC65-68ED-AF8A-DCB1-6F448D7F557D}" name="Guest User" initials="GU" userId="S::urn:spo:anon#33357437d15b61bcb1d32153f58630fdb2015f114eb7d87f60104395eae46eee::" providerId="AD"/>
  <p188:author id="{EDAB6BA7-141F-03D8-2261-52296EA25FA4}" name="Candace Queen" initials="CQ" userId="S::cqueen@aaf.org::69dd7435-968b-4a51-923e-939499ab8515" providerId="AD"/>
  <p188:author id="{A4920AFA-45D0-DF6A-E11F-E98366623A25}" name="Trenton Jones" initials="TJ" userId="S::tjones@aaf.org::1897b316-4bbf-4075-a4de-1620b428cd4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drianne Lipscomb" initials="AL" lastIdx="2" clrIdx="0">
    <p:extLst>
      <p:ext uri="{19B8F6BF-5375-455C-9EA6-DF929625EA0E}">
        <p15:presenceInfo xmlns:p15="http://schemas.microsoft.com/office/powerpoint/2012/main" userId="14cb66c4cb4464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58A8"/>
    <a:srgbClr val="2FC3E5"/>
    <a:srgbClr val="E92729"/>
    <a:srgbClr val="FFFFFF"/>
    <a:srgbClr val="E92927"/>
    <a:srgbClr val="26467D"/>
    <a:srgbClr val="641034"/>
    <a:srgbClr val="000000"/>
    <a:srgbClr val="D20035"/>
    <a:srgbClr val="B434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8E7B0F-1146-411E-9B15-6FE1EA78910C}" v="1" dt="2026-03-18T16:53:15.074"/>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5E6"/>
          </a:solidFill>
        </a:fill>
      </a:tcStyle>
    </a:wholeTbl>
    <a:band2H>
      <a:tcTxStyle/>
      <a:tcStyle>
        <a:tcBdr/>
        <a:fill>
          <a:solidFill>
            <a:srgbClr val="E6EBF3"/>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E4CA"/>
          </a:solidFill>
        </a:fill>
      </a:tcStyle>
    </a:wholeTbl>
    <a:band2H>
      <a:tcTxStyle/>
      <a:tcStyle>
        <a:tcBdr/>
        <a:fill>
          <a:solidFill>
            <a:srgbClr val="E7F2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CCBD6"/>
          </a:solidFill>
        </a:fill>
      </a:tcStyle>
    </a:wholeTbl>
    <a:band2H>
      <a:tcTxStyle/>
      <a:tcStyle>
        <a:tcBdr/>
        <a:fill>
          <a:solidFill>
            <a:srgbClr val="F6E7EC"/>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Neue Medium"/>
          <a:ea typeface="Helvetica Neue Medium"/>
          <a:cs typeface="Helvetica Neue Medium"/>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Helvetica Neue Medium"/>
          <a:ea typeface="Helvetica Neue Medium"/>
          <a:cs typeface="Helvetica Neue Medium"/>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94694"/>
  </p:normalViewPr>
  <p:slideViewPr>
    <p:cSldViewPr snapToGrid="0">
      <p:cViewPr varScale="1">
        <p:scale>
          <a:sx n="93" d="100"/>
          <a:sy n="93" d="100"/>
        </p:scale>
        <p:origin x="536" y="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rianne Lipscomb" userId="fb18f43f-54ba-434f-a861-93bf993b8281" providerId="ADAL" clId="{EF276121-873B-5B11-A3DF-FC20269BF47E}"/>
    <pc:docChg chg="undo redo custSel addSld delSld modSld modMainMaster">
      <pc:chgData name="Adrianne Lipscomb" userId="fb18f43f-54ba-434f-a861-93bf993b8281" providerId="ADAL" clId="{EF276121-873B-5B11-A3DF-FC20269BF47E}" dt="2026-03-12T22:58:08.927" v="1082" actId="1076"/>
      <pc:docMkLst>
        <pc:docMk/>
      </pc:docMkLst>
      <pc:sldChg chg="addSp delSp modSp mod">
        <pc:chgData name="Adrianne Lipscomb" userId="fb18f43f-54ba-434f-a861-93bf993b8281" providerId="ADAL" clId="{EF276121-873B-5B11-A3DF-FC20269BF47E}" dt="2026-03-12T21:31:19.918" v="16" actId="18131"/>
        <pc:sldMkLst>
          <pc:docMk/>
          <pc:sldMk cId="4024005374" sldId="763"/>
        </pc:sldMkLst>
        <pc:spChg chg="mod">
          <ac:chgData name="Adrianne Lipscomb" userId="fb18f43f-54ba-434f-a861-93bf993b8281" providerId="ADAL" clId="{EF276121-873B-5B11-A3DF-FC20269BF47E}" dt="2026-03-12T21:28:16.974" v="1" actId="207"/>
          <ac:spMkLst>
            <pc:docMk/>
            <pc:sldMk cId="4024005374" sldId="763"/>
            <ac:spMk id="24" creationId="{CE6187DA-C2E5-74BC-8966-4B70739BEBDC}"/>
          </ac:spMkLst>
        </pc:spChg>
        <pc:picChg chg="add mod modCrop">
          <ac:chgData name="Adrianne Lipscomb" userId="fb18f43f-54ba-434f-a861-93bf993b8281" providerId="ADAL" clId="{EF276121-873B-5B11-A3DF-FC20269BF47E}" dt="2026-03-12T21:31:19.918" v="16" actId="18131"/>
          <ac:picMkLst>
            <pc:docMk/>
            <pc:sldMk cId="4024005374" sldId="763"/>
            <ac:picMk id="3" creationId="{7E04DF5E-B72A-BFA7-0A2D-D1B5E9ABA712}"/>
          </ac:picMkLst>
        </pc:picChg>
      </pc:sldChg>
      <pc:sldChg chg="addSp delSp modSp mod">
        <pc:chgData name="Adrianne Lipscomb" userId="fb18f43f-54ba-434f-a861-93bf993b8281" providerId="ADAL" clId="{EF276121-873B-5B11-A3DF-FC20269BF47E}" dt="2026-03-12T21:53:36.255" v="102" actId="478"/>
        <pc:sldMkLst>
          <pc:docMk/>
          <pc:sldMk cId="2676862475" sldId="764"/>
        </pc:sldMkLst>
        <pc:spChg chg="add mod">
          <ac:chgData name="Adrianne Lipscomb" userId="fb18f43f-54ba-434f-a861-93bf993b8281" providerId="ADAL" clId="{EF276121-873B-5B11-A3DF-FC20269BF47E}" dt="2026-03-12T21:53:32.563" v="100" actId="207"/>
          <ac:spMkLst>
            <pc:docMk/>
            <pc:sldMk cId="2676862475" sldId="764"/>
            <ac:spMk id="5" creationId="{89F8C611-31FA-DEB0-35EE-60D180173A4D}"/>
          </ac:spMkLst>
        </pc:spChg>
      </pc:sldChg>
      <pc:sldChg chg="addSp delSp modSp mod">
        <pc:chgData name="Adrianne Lipscomb" userId="fb18f43f-54ba-434f-a861-93bf993b8281" providerId="ADAL" clId="{EF276121-873B-5B11-A3DF-FC20269BF47E}" dt="2026-03-12T21:31:49.970" v="21" actId="948"/>
        <pc:sldMkLst>
          <pc:docMk/>
          <pc:sldMk cId="3808701747" sldId="769"/>
        </pc:sldMkLst>
        <pc:spChg chg="mod">
          <ac:chgData name="Adrianne Lipscomb" userId="fb18f43f-54ba-434f-a861-93bf993b8281" providerId="ADAL" clId="{EF276121-873B-5B11-A3DF-FC20269BF47E}" dt="2026-03-12T21:31:36.959" v="17" actId="207"/>
          <ac:spMkLst>
            <pc:docMk/>
            <pc:sldMk cId="3808701747" sldId="769"/>
            <ac:spMk id="2" creationId="{9310971D-2112-2EDD-C6CC-08612F5B634F}"/>
          </ac:spMkLst>
        </pc:spChg>
        <pc:spChg chg="mod">
          <ac:chgData name="Adrianne Lipscomb" userId="fb18f43f-54ba-434f-a861-93bf993b8281" providerId="ADAL" clId="{EF276121-873B-5B11-A3DF-FC20269BF47E}" dt="2026-03-12T21:31:49.970" v="21" actId="948"/>
          <ac:spMkLst>
            <pc:docMk/>
            <pc:sldMk cId="3808701747" sldId="769"/>
            <ac:spMk id="11" creationId="{A85FE81F-1A1C-1811-A19C-BEBA5C78D6F0}"/>
          </ac:spMkLst>
        </pc:spChg>
        <pc:picChg chg="add mod">
          <ac:chgData name="Adrianne Lipscomb" userId="fb18f43f-54ba-434f-a861-93bf993b8281" providerId="ADAL" clId="{EF276121-873B-5B11-A3DF-FC20269BF47E}" dt="2026-03-12T21:31:42.211" v="20" actId="167"/>
          <ac:picMkLst>
            <pc:docMk/>
            <pc:sldMk cId="3808701747" sldId="769"/>
            <ac:picMk id="3" creationId="{88A4482B-589D-E9C9-F833-D00B3F774A1F}"/>
          </ac:picMkLst>
        </pc:picChg>
      </pc:sldChg>
      <pc:sldChg chg="addSp delSp modSp mod addAnim delAnim">
        <pc:chgData name="Adrianne Lipscomb" userId="fb18f43f-54ba-434f-a861-93bf993b8281" providerId="ADAL" clId="{EF276121-873B-5B11-A3DF-FC20269BF47E}" dt="2026-03-12T21:57:06.260" v="163" actId="478"/>
        <pc:sldMkLst>
          <pc:docMk/>
          <pc:sldMk cId="1579083798" sldId="807"/>
        </pc:sldMkLst>
        <pc:spChg chg="add mod">
          <ac:chgData name="Adrianne Lipscomb" userId="fb18f43f-54ba-434f-a861-93bf993b8281" providerId="ADAL" clId="{EF276121-873B-5B11-A3DF-FC20269BF47E}" dt="2026-03-12T21:56:26.035" v="153" actId="207"/>
          <ac:spMkLst>
            <pc:docMk/>
            <pc:sldMk cId="1579083798" sldId="807"/>
            <ac:spMk id="4" creationId="{573B3EB9-1760-33A1-DAC8-8AEA0259D52B}"/>
          </ac:spMkLst>
        </pc:spChg>
        <pc:spChg chg="mod">
          <ac:chgData name="Adrianne Lipscomb" userId="fb18f43f-54ba-434f-a861-93bf993b8281" providerId="ADAL" clId="{EF276121-873B-5B11-A3DF-FC20269BF47E}" dt="2026-03-12T21:57:03.965" v="162" actId="1076"/>
          <ac:spMkLst>
            <pc:docMk/>
            <pc:sldMk cId="1579083798" sldId="807"/>
            <ac:spMk id="5" creationId="{A63D8785-1B6C-4106-79ED-4B2EBB1AA141}"/>
          </ac:spMkLst>
        </pc:spChg>
        <pc:spChg chg="add mod">
          <ac:chgData name="Adrianne Lipscomb" userId="fb18f43f-54ba-434f-a861-93bf993b8281" providerId="ADAL" clId="{EF276121-873B-5B11-A3DF-FC20269BF47E}" dt="2026-03-12T21:54:45.539" v="120" actId="167"/>
          <ac:spMkLst>
            <pc:docMk/>
            <pc:sldMk cId="1579083798" sldId="807"/>
            <ac:spMk id="6" creationId="{10EA3253-394D-35EC-CE3E-FA69E2AA531F}"/>
          </ac:spMkLst>
        </pc:spChg>
      </pc:sldChg>
      <pc:sldChg chg="addSp delSp modSp mod delAnim">
        <pc:chgData name="Adrianne Lipscomb" userId="fb18f43f-54ba-434f-a861-93bf993b8281" providerId="ADAL" clId="{EF276121-873B-5B11-A3DF-FC20269BF47E}" dt="2026-03-12T22:02:00.315" v="263" actId="478"/>
        <pc:sldMkLst>
          <pc:docMk/>
          <pc:sldMk cId="2223677215" sldId="838"/>
        </pc:sldMkLst>
        <pc:spChg chg="add mod">
          <ac:chgData name="Adrianne Lipscomb" userId="fb18f43f-54ba-434f-a861-93bf993b8281" providerId="ADAL" clId="{EF276121-873B-5B11-A3DF-FC20269BF47E}" dt="2026-03-12T21:54:23.219" v="117" actId="113"/>
          <ac:spMkLst>
            <pc:docMk/>
            <pc:sldMk cId="2223677215" sldId="838"/>
            <ac:spMk id="3" creationId="{F9CEBADE-2A73-1B78-6734-2E02CAF5D6AD}"/>
          </ac:spMkLst>
        </pc:spChg>
        <pc:spChg chg="mod">
          <ac:chgData name="Adrianne Lipscomb" userId="fb18f43f-54ba-434f-a861-93bf993b8281" providerId="ADAL" clId="{EF276121-873B-5B11-A3DF-FC20269BF47E}" dt="2026-03-12T21:56:29.985" v="154" actId="20577"/>
          <ac:spMkLst>
            <pc:docMk/>
            <pc:sldMk cId="2223677215" sldId="838"/>
            <ac:spMk id="8" creationId="{B0943516-55E2-C2D1-F415-123DA530C321}"/>
          </ac:spMkLst>
        </pc:spChg>
      </pc:sldChg>
      <pc:sldChg chg="addSp delSp modSp mod">
        <pc:chgData name="Adrianne Lipscomb" userId="fb18f43f-54ba-434f-a861-93bf993b8281" providerId="ADAL" clId="{EF276121-873B-5B11-A3DF-FC20269BF47E}" dt="2026-03-12T22:03:46.599" v="279" actId="113"/>
        <pc:sldMkLst>
          <pc:docMk/>
          <pc:sldMk cId="219177248" sldId="840"/>
        </pc:sldMkLst>
        <pc:spChg chg="add mod">
          <ac:chgData name="Adrianne Lipscomb" userId="fb18f43f-54ba-434f-a861-93bf993b8281" providerId="ADAL" clId="{EF276121-873B-5B11-A3DF-FC20269BF47E}" dt="2026-03-12T22:02:18.461" v="268" actId="14100"/>
          <ac:spMkLst>
            <pc:docMk/>
            <pc:sldMk cId="219177248" sldId="840"/>
            <ac:spMk id="4" creationId="{FE895E26-9DDA-696E-BFBD-3BC80D0956AF}"/>
          </ac:spMkLst>
        </pc:spChg>
        <pc:spChg chg="add mod">
          <ac:chgData name="Adrianne Lipscomb" userId="fb18f43f-54ba-434f-a861-93bf993b8281" providerId="ADAL" clId="{EF276121-873B-5B11-A3DF-FC20269BF47E}" dt="2026-03-12T22:03:46.599" v="279" actId="113"/>
          <ac:spMkLst>
            <pc:docMk/>
            <pc:sldMk cId="219177248" sldId="840"/>
            <ac:spMk id="5" creationId="{08AC677D-C921-2A40-9D3E-DFC67988316E}"/>
          </ac:spMkLst>
        </pc:spChg>
        <pc:picChg chg="mod modCrop">
          <ac:chgData name="Adrianne Lipscomb" userId="fb18f43f-54ba-434f-a861-93bf993b8281" providerId="ADAL" clId="{EF276121-873B-5B11-A3DF-FC20269BF47E}" dt="2026-03-12T22:02:33.020" v="271" actId="18131"/>
          <ac:picMkLst>
            <pc:docMk/>
            <pc:sldMk cId="219177248" sldId="840"/>
            <ac:picMk id="3" creationId="{9508B2B2-8080-A60E-D597-5959642FD5FC}"/>
          </ac:picMkLst>
        </pc:picChg>
      </pc:sldChg>
      <pc:sldChg chg="addSp delSp modSp mod">
        <pc:chgData name="Adrianne Lipscomb" userId="fb18f43f-54ba-434f-a861-93bf993b8281" providerId="ADAL" clId="{EF276121-873B-5B11-A3DF-FC20269BF47E}" dt="2026-03-12T21:36:13.012" v="27" actId="167"/>
        <pc:sldMkLst>
          <pc:docMk/>
          <pc:sldMk cId="3137292866" sldId="841"/>
        </pc:sldMkLst>
        <pc:spChg chg="mod">
          <ac:chgData name="Adrianne Lipscomb" userId="fb18f43f-54ba-434f-a861-93bf993b8281" providerId="ADAL" clId="{EF276121-873B-5B11-A3DF-FC20269BF47E}" dt="2026-03-12T21:36:08.802" v="24" actId="207"/>
          <ac:spMkLst>
            <pc:docMk/>
            <pc:sldMk cId="3137292866" sldId="841"/>
            <ac:spMk id="2" creationId="{BB177F44-473A-2938-A509-B66C83A08051}"/>
          </ac:spMkLst>
        </pc:spChg>
        <pc:spChg chg="mod">
          <ac:chgData name="Adrianne Lipscomb" userId="fb18f43f-54ba-434f-a861-93bf993b8281" providerId="ADAL" clId="{EF276121-873B-5B11-A3DF-FC20269BF47E}" dt="2026-03-12T21:36:06.156" v="23" actId="948"/>
          <ac:spMkLst>
            <pc:docMk/>
            <pc:sldMk cId="3137292866" sldId="841"/>
            <ac:spMk id="11" creationId="{920C1830-9CE1-52C8-BE6F-612C612C5579}"/>
          </ac:spMkLst>
        </pc:spChg>
        <pc:picChg chg="add mod">
          <ac:chgData name="Adrianne Lipscomb" userId="fb18f43f-54ba-434f-a861-93bf993b8281" providerId="ADAL" clId="{EF276121-873B-5B11-A3DF-FC20269BF47E}" dt="2026-03-12T21:36:13.012" v="27" actId="167"/>
          <ac:picMkLst>
            <pc:docMk/>
            <pc:sldMk cId="3137292866" sldId="841"/>
            <ac:picMk id="3" creationId="{37B2F770-634B-6214-759E-D807BFBB9134}"/>
          </ac:picMkLst>
        </pc:picChg>
      </pc:sldChg>
      <pc:sldChg chg="addSp delSp modSp mod delAnim">
        <pc:chgData name="Adrianne Lipscomb" userId="fb18f43f-54ba-434f-a861-93bf993b8281" providerId="ADAL" clId="{EF276121-873B-5B11-A3DF-FC20269BF47E}" dt="2026-03-12T22:05:48.698" v="310" actId="1076"/>
        <pc:sldMkLst>
          <pc:docMk/>
          <pc:sldMk cId="2275607463" sldId="842"/>
        </pc:sldMkLst>
        <pc:spChg chg="add mod">
          <ac:chgData name="Adrianne Lipscomb" userId="fb18f43f-54ba-434f-a861-93bf993b8281" providerId="ADAL" clId="{EF276121-873B-5B11-A3DF-FC20269BF47E}" dt="2026-03-12T22:05:45.598" v="309" actId="14100"/>
          <ac:spMkLst>
            <pc:docMk/>
            <pc:sldMk cId="2275607463" sldId="842"/>
            <ac:spMk id="4" creationId="{5AF1DD26-28AA-EB1D-F504-6E7ED0E4EBA6}"/>
          </ac:spMkLst>
        </pc:spChg>
        <pc:spChg chg="add mod">
          <ac:chgData name="Adrianne Lipscomb" userId="fb18f43f-54ba-434f-a861-93bf993b8281" providerId="ADAL" clId="{EF276121-873B-5B11-A3DF-FC20269BF47E}" dt="2026-03-12T22:05:48.698" v="310" actId="1076"/>
          <ac:spMkLst>
            <pc:docMk/>
            <pc:sldMk cId="2275607463" sldId="842"/>
            <ac:spMk id="6" creationId="{61CE8B35-9954-F684-F604-4217E7DFD762}"/>
          </ac:spMkLst>
        </pc:spChg>
        <pc:spChg chg="add mod">
          <ac:chgData name="Adrianne Lipscomb" userId="fb18f43f-54ba-434f-a861-93bf993b8281" providerId="ADAL" clId="{EF276121-873B-5B11-A3DF-FC20269BF47E}" dt="2026-03-12T22:04:21.641" v="283"/>
          <ac:spMkLst>
            <pc:docMk/>
            <pc:sldMk cId="2275607463" sldId="842"/>
            <ac:spMk id="7" creationId="{7CDA88DE-4D14-6D37-F98A-22E248883DA0}"/>
          </ac:spMkLst>
        </pc:spChg>
      </pc:sldChg>
      <pc:sldChg chg="addSp delSp modSp mod">
        <pc:chgData name="Adrianne Lipscomb" userId="fb18f43f-54ba-434f-a861-93bf993b8281" providerId="ADAL" clId="{EF276121-873B-5B11-A3DF-FC20269BF47E}" dt="2026-03-12T21:36:30.656" v="32" actId="167"/>
        <pc:sldMkLst>
          <pc:docMk/>
          <pc:sldMk cId="3688537159" sldId="843"/>
        </pc:sldMkLst>
        <pc:spChg chg="mod">
          <ac:chgData name="Adrianne Lipscomb" userId="fb18f43f-54ba-434f-a861-93bf993b8281" providerId="ADAL" clId="{EF276121-873B-5B11-A3DF-FC20269BF47E}" dt="2026-03-12T21:36:26.229" v="29" actId="207"/>
          <ac:spMkLst>
            <pc:docMk/>
            <pc:sldMk cId="3688537159" sldId="843"/>
            <ac:spMk id="2" creationId="{252F3EC3-0743-5A59-1D69-A9E80533B9DA}"/>
          </ac:spMkLst>
        </pc:spChg>
        <pc:spChg chg="mod">
          <ac:chgData name="Adrianne Lipscomb" userId="fb18f43f-54ba-434f-a861-93bf993b8281" providerId="ADAL" clId="{EF276121-873B-5B11-A3DF-FC20269BF47E}" dt="2026-03-12T21:36:22.876" v="28" actId="948"/>
          <ac:spMkLst>
            <pc:docMk/>
            <pc:sldMk cId="3688537159" sldId="843"/>
            <ac:spMk id="11" creationId="{9B72A08A-6E7D-4E96-2EC1-01C93164B975}"/>
          </ac:spMkLst>
        </pc:spChg>
        <pc:picChg chg="add mod">
          <ac:chgData name="Adrianne Lipscomb" userId="fb18f43f-54ba-434f-a861-93bf993b8281" providerId="ADAL" clId="{EF276121-873B-5B11-A3DF-FC20269BF47E}" dt="2026-03-12T21:36:30.656" v="32" actId="167"/>
          <ac:picMkLst>
            <pc:docMk/>
            <pc:sldMk cId="3688537159" sldId="843"/>
            <ac:picMk id="3" creationId="{1098EC05-D79B-586C-D858-2F55E4E12A19}"/>
          </ac:picMkLst>
        </pc:picChg>
      </pc:sldChg>
      <pc:sldChg chg="addSp delSp modSp mod modCm">
        <pc:chgData name="Adrianne Lipscomb" userId="fb18f43f-54ba-434f-a861-93bf993b8281" providerId="ADAL" clId="{EF276121-873B-5B11-A3DF-FC20269BF47E}" dt="2026-03-12T21:50:11.364" v="69"/>
        <pc:sldMkLst>
          <pc:docMk/>
          <pc:sldMk cId="1218559285" sldId="847"/>
        </pc:sldMkLst>
        <pc:spChg chg="mod">
          <ac:chgData name="Adrianne Lipscomb" userId="fb18f43f-54ba-434f-a861-93bf993b8281" providerId="ADAL" clId="{EF276121-873B-5B11-A3DF-FC20269BF47E}" dt="2026-03-12T21:49:05.590" v="61" actId="207"/>
          <ac:spMkLst>
            <pc:docMk/>
            <pc:sldMk cId="1218559285" sldId="847"/>
            <ac:spMk id="2" creationId="{97C4C613-7A9A-216B-E8AA-6AF3EBF6BE3F}"/>
          </ac:spMkLst>
        </pc:spChg>
        <pc:spChg chg="mod">
          <ac:chgData name="Adrianne Lipscomb" userId="fb18f43f-54ba-434f-a861-93bf993b8281" providerId="ADAL" clId="{EF276121-873B-5B11-A3DF-FC20269BF47E}" dt="2026-03-12T21:50:11.364" v="69"/>
          <ac:spMkLst>
            <pc:docMk/>
            <pc:sldMk cId="1218559285" sldId="847"/>
            <ac:spMk id="11" creationId="{350F516E-F2BA-9349-5647-267CF04DB25F}"/>
          </ac:spMkLst>
        </pc:spChg>
        <pc:picChg chg="add mod">
          <ac:chgData name="Adrianne Lipscomb" userId="fb18f43f-54ba-434f-a861-93bf993b8281" providerId="ADAL" clId="{EF276121-873B-5B11-A3DF-FC20269BF47E}" dt="2026-03-12T21:49:19.866" v="64" actId="167"/>
          <ac:picMkLst>
            <pc:docMk/>
            <pc:sldMk cId="1218559285" sldId="847"/>
            <ac:picMk id="3" creationId="{3186B2DF-A388-713D-050D-43855D493303}"/>
          </ac:picMkLst>
        </pc:picChg>
        <pc:extLst>
          <p:ext xmlns:p="http://schemas.openxmlformats.org/presentationml/2006/main" uri="{D6D511B9-2390-475A-947B-AFAB55BFBCF1}">
            <pc226:cmChg xmlns:pc226="http://schemas.microsoft.com/office/powerpoint/2022/06/main/command" chg="mod">
              <pc226:chgData name="Adrianne Lipscomb" userId="fb18f43f-54ba-434f-a861-93bf993b8281" providerId="ADAL" clId="{EF276121-873B-5B11-A3DF-FC20269BF47E}" dt="2026-03-12T21:50:11.364" v="69"/>
              <pc2:cmMkLst xmlns:pc2="http://schemas.microsoft.com/office/powerpoint/2019/9/main/command">
                <pc:docMk/>
                <pc:sldMk cId="1218559285" sldId="847"/>
                <pc2:cmMk id="{F7797FC0-30FE-4A6B-B256-F3CC23F9BE7B}"/>
              </pc2:cmMkLst>
            </pc226:cmChg>
          </p:ext>
        </pc:extLst>
      </pc:sldChg>
      <pc:sldChg chg="addSp delSp modSp mod delAnim">
        <pc:chgData name="Adrianne Lipscomb" userId="fb18f43f-54ba-434f-a861-93bf993b8281" providerId="ADAL" clId="{EF276121-873B-5B11-A3DF-FC20269BF47E}" dt="2026-03-12T21:59:16.582" v="207" actId="14100"/>
        <pc:sldMkLst>
          <pc:docMk/>
          <pc:sldMk cId="3375098932" sldId="873"/>
        </pc:sldMkLst>
        <pc:spChg chg="add mod">
          <ac:chgData name="Adrianne Lipscomb" userId="fb18f43f-54ba-434f-a861-93bf993b8281" providerId="ADAL" clId="{EF276121-873B-5B11-A3DF-FC20269BF47E}" dt="2026-03-12T21:58:06.070" v="179" actId="14100"/>
          <ac:spMkLst>
            <pc:docMk/>
            <pc:sldMk cId="3375098932" sldId="873"/>
            <ac:spMk id="4" creationId="{048A3495-B775-7220-4F1B-06FB31BB0016}"/>
          </ac:spMkLst>
        </pc:spChg>
        <pc:spChg chg="add mod">
          <ac:chgData name="Adrianne Lipscomb" userId="fb18f43f-54ba-434f-a861-93bf993b8281" providerId="ADAL" clId="{EF276121-873B-5B11-A3DF-FC20269BF47E}" dt="2026-03-12T21:59:16.582" v="207" actId="14100"/>
          <ac:spMkLst>
            <pc:docMk/>
            <pc:sldMk cId="3375098932" sldId="873"/>
            <ac:spMk id="6" creationId="{0F4347BD-4599-A029-8A47-12E33F7335B0}"/>
          </ac:spMkLst>
        </pc:spChg>
      </pc:sldChg>
      <pc:sldChg chg="addSp delSp modSp mod">
        <pc:chgData name="Adrianne Lipscomb" userId="fb18f43f-54ba-434f-a861-93bf993b8281" providerId="ADAL" clId="{EF276121-873B-5B11-A3DF-FC20269BF47E}" dt="2026-03-12T21:59:45.525" v="217" actId="14100"/>
        <pc:sldMkLst>
          <pc:docMk/>
          <pc:sldMk cId="17220141" sldId="874"/>
        </pc:sldMkLst>
        <pc:spChg chg="add mod">
          <ac:chgData name="Adrianne Lipscomb" userId="fb18f43f-54ba-434f-a861-93bf993b8281" providerId="ADAL" clId="{EF276121-873B-5B11-A3DF-FC20269BF47E}" dt="2026-03-12T21:58:15.280" v="182" actId="20577"/>
          <ac:spMkLst>
            <pc:docMk/>
            <pc:sldMk cId="17220141" sldId="874"/>
            <ac:spMk id="4" creationId="{52654343-8EEF-5453-3725-FA65AB5D6F2C}"/>
          </ac:spMkLst>
        </pc:spChg>
        <pc:spChg chg="add mod">
          <ac:chgData name="Adrianne Lipscomb" userId="fb18f43f-54ba-434f-a861-93bf993b8281" providerId="ADAL" clId="{EF276121-873B-5B11-A3DF-FC20269BF47E}" dt="2026-03-12T21:59:45.525" v="217" actId="14100"/>
          <ac:spMkLst>
            <pc:docMk/>
            <pc:sldMk cId="17220141" sldId="874"/>
            <ac:spMk id="6" creationId="{78A24CEF-347C-DDF2-E345-DB96606DEF79}"/>
          </ac:spMkLst>
        </pc:spChg>
      </pc:sldChg>
      <pc:sldChg chg="addSp delSp modSp mod delAnim">
        <pc:chgData name="Adrianne Lipscomb" userId="fb18f43f-54ba-434f-a861-93bf993b8281" providerId="ADAL" clId="{EF276121-873B-5B11-A3DF-FC20269BF47E}" dt="2026-03-12T22:01:02.080" v="249" actId="14100"/>
        <pc:sldMkLst>
          <pc:docMk/>
          <pc:sldMk cId="1673009327" sldId="875"/>
        </pc:sldMkLst>
        <pc:spChg chg="add mod">
          <ac:chgData name="Adrianne Lipscomb" userId="fb18f43f-54ba-434f-a861-93bf993b8281" providerId="ADAL" clId="{EF276121-873B-5B11-A3DF-FC20269BF47E}" dt="2026-03-12T21:58:30.099" v="186" actId="14100"/>
          <ac:spMkLst>
            <pc:docMk/>
            <pc:sldMk cId="1673009327" sldId="875"/>
            <ac:spMk id="4" creationId="{704E22A6-E19B-C52E-DF52-A0F6CDC4F8FB}"/>
          </ac:spMkLst>
        </pc:spChg>
        <pc:spChg chg="add mod">
          <ac:chgData name="Adrianne Lipscomb" userId="fb18f43f-54ba-434f-a861-93bf993b8281" providerId="ADAL" clId="{EF276121-873B-5B11-A3DF-FC20269BF47E}" dt="2026-03-12T22:01:02.080" v="249" actId="14100"/>
          <ac:spMkLst>
            <pc:docMk/>
            <pc:sldMk cId="1673009327" sldId="875"/>
            <ac:spMk id="7" creationId="{0F61EBFF-DA37-5FDB-EC8E-D7DA62101A1B}"/>
          </ac:spMkLst>
        </pc:spChg>
      </pc:sldChg>
      <pc:sldChg chg="addSp delSp modSp mod delAnim">
        <pc:chgData name="Adrianne Lipscomb" userId="fb18f43f-54ba-434f-a861-93bf993b8281" providerId="ADAL" clId="{EF276121-873B-5B11-A3DF-FC20269BF47E}" dt="2026-03-12T22:01:32.338" v="261"/>
        <pc:sldMkLst>
          <pc:docMk/>
          <pc:sldMk cId="150719362" sldId="876"/>
        </pc:sldMkLst>
        <pc:spChg chg="add mod">
          <ac:chgData name="Adrianne Lipscomb" userId="fb18f43f-54ba-434f-a861-93bf993b8281" providerId="ADAL" clId="{EF276121-873B-5B11-A3DF-FC20269BF47E}" dt="2026-03-12T21:58:39.310" v="189" actId="20577"/>
          <ac:spMkLst>
            <pc:docMk/>
            <pc:sldMk cId="150719362" sldId="876"/>
            <ac:spMk id="4" creationId="{DCD9E9CF-6BF9-935E-9512-E7119BC6391E}"/>
          </ac:spMkLst>
        </pc:spChg>
        <pc:spChg chg="add mod">
          <ac:chgData name="Adrianne Lipscomb" userId="fb18f43f-54ba-434f-a861-93bf993b8281" providerId="ADAL" clId="{EF276121-873B-5B11-A3DF-FC20269BF47E}" dt="2026-03-12T22:01:32.338" v="261"/>
          <ac:spMkLst>
            <pc:docMk/>
            <pc:sldMk cId="150719362" sldId="876"/>
            <ac:spMk id="6" creationId="{68000EDC-316C-6E5C-F97B-D00FF70F6698}"/>
          </ac:spMkLst>
        </pc:spChg>
      </pc:sldChg>
      <pc:sldChg chg="addSp delSp modSp mod">
        <pc:chgData name="Adrianne Lipscomb" userId="fb18f43f-54ba-434f-a861-93bf993b8281" providerId="ADAL" clId="{EF276121-873B-5B11-A3DF-FC20269BF47E}" dt="2026-03-12T22:07:29.320" v="330" actId="1076"/>
        <pc:sldMkLst>
          <pc:docMk/>
          <pc:sldMk cId="2803864608" sldId="877"/>
        </pc:sldMkLst>
        <pc:spChg chg="add mod">
          <ac:chgData name="Adrianne Lipscomb" userId="fb18f43f-54ba-434f-a861-93bf993b8281" providerId="ADAL" clId="{EF276121-873B-5B11-A3DF-FC20269BF47E}" dt="2026-03-12T22:07:29.320" v="330" actId="1076"/>
          <ac:spMkLst>
            <pc:docMk/>
            <pc:sldMk cId="2803864608" sldId="877"/>
            <ac:spMk id="4" creationId="{40B17569-14ED-3838-AFA5-B722C654CBD0}"/>
          </ac:spMkLst>
        </pc:spChg>
        <pc:spChg chg="add mod">
          <ac:chgData name="Adrianne Lipscomb" userId="fb18f43f-54ba-434f-a861-93bf993b8281" providerId="ADAL" clId="{EF276121-873B-5B11-A3DF-FC20269BF47E}" dt="2026-03-12T22:07:04.935" v="325" actId="14100"/>
          <ac:spMkLst>
            <pc:docMk/>
            <pc:sldMk cId="2803864608" sldId="877"/>
            <ac:spMk id="5" creationId="{8213A6C9-ED96-79F5-C018-0554619932F7}"/>
          </ac:spMkLst>
        </pc:spChg>
        <pc:picChg chg="mod modCrop">
          <ac:chgData name="Adrianne Lipscomb" userId="fb18f43f-54ba-434f-a861-93bf993b8281" providerId="ADAL" clId="{EF276121-873B-5B11-A3DF-FC20269BF47E}" dt="2026-03-12T22:07:21.706" v="329" actId="18131"/>
          <ac:picMkLst>
            <pc:docMk/>
            <pc:sldMk cId="2803864608" sldId="877"/>
            <ac:picMk id="3" creationId="{64ED91C8-CF0A-8AAC-EA0B-B4AE8B8B3D09}"/>
          </ac:picMkLst>
        </pc:picChg>
      </pc:sldChg>
      <pc:sldChg chg="addSp delSp modSp mod delAnim">
        <pc:chgData name="Adrianne Lipscomb" userId="fb18f43f-54ba-434f-a861-93bf993b8281" providerId="ADAL" clId="{EF276121-873B-5B11-A3DF-FC20269BF47E}" dt="2026-03-12T22:11:00.038" v="404" actId="20577"/>
        <pc:sldMkLst>
          <pc:docMk/>
          <pc:sldMk cId="706916671" sldId="878"/>
        </pc:sldMkLst>
        <pc:spChg chg="add mod">
          <ac:chgData name="Adrianne Lipscomb" userId="fb18f43f-54ba-434f-a861-93bf993b8281" providerId="ADAL" clId="{EF276121-873B-5B11-A3DF-FC20269BF47E}" dt="2026-03-12T22:08:12.672" v="342"/>
          <ac:spMkLst>
            <pc:docMk/>
            <pc:sldMk cId="706916671" sldId="878"/>
            <ac:spMk id="6" creationId="{189FF93E-771F-A37B-1122-05F35F6AD69B}"/>
          </ac:spMkLst>
        </pc:spChg>
        <pc:spChg chg="add mod">
          <ac:chgData name="Adrianne Lipscomb" userId="fb18f43f-54ba-434f-a861-93bf993b8281" providerId="ADAL" clId="{EF276121-873B-5B11-A3DF-FC20269BF47E}" dt="2026-03-12T22:09:07.506" v="358" actId="6549"/>
          <ac:spMkLst>
            <pc:docMk/>
            <pc:sldMk cId="706916671" sldId="878"/>
            <ac:spMk id="7" creationId="{D2450C4E-5060-8166-7028-FED00073A1BF}"/>
          </ac:spMkLst>
        </pc:spChg>
        <pc:spChg chg="add mod">
          <ac:chgData name="Adrianne Lipscomb" userId="fb18f43f-54ba-434f-a861-93bf993b8281" providerId="ADAL" clId="{EF276121-873B-5B11-A3DF-FC20269BF47E}" dt="2026-03-12T22:11:00.038" v="404" actId="20577"/>
          <ac:spMkLst>
            <pc:docMk/>
            <pc:sldMk cId="706916671" sldId="878"/>
            <ac:spMk id="8" creationId="{EF47D697-E908-256C-70E4-33E74B409D77}"/>
          </ac:spMkLst>
        </pc:spChg>
      </pc:sldChg>
      <pc:sldChg chg="addSp delSp modSp mod delAnim">
        <pc:chgData name="Adrianne Lipscomb" userId="fb18f43f-54ba-434f-a861-93bf993b8281" providerId="ADAL" clId="{EF276121-873B-5B11-A3DF-FC20269BF47E}" dt="2026-03-12T22:11:53.215" v="407" actId="478"/>
        <pc:sldMkLst>
          <pc:docMk/>
          <pc:sldMk cId="1324251359" sldId="879"/>
        </pc:sldMkLst>
        <pc:spChg chg="add mod">
          <ac:chgData name="Adrianne Lipscomb" userId="fb18f43f-54ba-434f-a861-93bf993b8281" providerId="ADAL" clId="{EF276121-873B-5B11-A3DF-FC20269BF47E}" dt="2026-03-12T22:08:00.643" v="339" actId="20577"/>
          <ac:spMkLst>
            <pc:docMk/>
            <pc:sldMk cId="1324251359" sldId="879"/>
            <ac:spMk id="4" creationId="{94C863E4-D6FE-819C-817D-F4D2D8E8D74A}"/>
          </ac:spMkLst>
        </pc:spChg>
        <pc:spChg chg="add mod">
          <ac:chgData name="Adrianne Lipscomb" userId="fb18f43f-54ba-434f-a861-93bf993b8281" providerId="ADAL" clId="{EF276121-873B-5B11-A3DF-FC20269BF47E}" dt="2026-03-12T22:10:47.949" v="382" actId="14100"/>
          <ac:spMkLst>
            <pc:docMk/>
            <pc:sldMk cId="1324251359" sldId="879"/>
            <ac:spMk id="6" creationId="{C479D185-FE00-AF5B-841B-96D21197C139}"/>
          </ac:spMkLst>
        </pc:spChg>
      </pc:sldChg>
      <pc:sldChg chg="addSp delSp modSp mod delAnim">
        <pc:chgData name="Adrianne Lipscomb" userId="fb18f43f-54ba-434f-a861-93bf993b8281" providerId="ADAL" clId="{EF276121-873B-5B11-A3DF-FC20269BF47E}" dt="2026-03-12T22:13:51.405" v="427"/>
        <pc:sldMkLst>
          <pc:docMk/>
          <pc:sldMk cId="2656017854" sldId="880"/>
        </pc:sldMkLst>
        <pc:spChg chg="add mod">
          <ac:chgData name="Adrianne Lipscomb" userId="fb18f43f-54ba-434f-a861-93bf993b8281" providerId="ADAL" clId="{EF276121-873B-5B11-A3DF-FC20269BF47E}" dt="2026-03-12T22:12:14.772" v="412" actId="20577"/>
          <ac:spMkLst>
            <pc:docMk/>
            <pc:sldMk cId="2656017854" sldId="880"/>
            <ac:spMk id="4" creationId="{2AF76FBF-AC4F-C1CC-2A63-F97E5F3F1DF7}"/>
          </ac:spMkLst>
        </pc:spChg>
        <pc:spChg chg="add mod">
          <ac:chgData name="Adrianne Lipscomb" userId="fb18f43f-54ba-434f-a861-93bf993b8281" providerId="ADAL" clId="{EF276121-873B-5B11-A3DF-FC20269BF47E}" dt="2026-03-12T22:13:08.110" v="424"/>
          <ac:spMkLst>
            <pc:docMk/>
            <pc:sldMk cId="2656017854" sldId="880"/>
            <ac:spMk id="5" creationId="{E2B90D67-84FB-7A91-0D0D-76EE59238925}"/>
          </ac:spMkLst>
        </pc:spChg>
        <pc:spChg chg="mod">
          <ac:chgData name="Adrianne Lipscomb" userId="fb18f43f-54ba-434f-a861-93bf993b8281" providerId="ADAL" clId="{EF276121-873B-5B11-A3DF-FC20269BF47E}" dt="2026-03-12T22:13:51.405" v="427"/>
          <ac:spMkLst>
            <pc:docMk/>
            <pc:sldMk cId="2656017854" sldId="880"/>
            <ac:spMk id="18" creationId="{AF5D9B66-F269-4D21-7D37-B55A194FDC83}"/>
          </ac:spMkLst>
        </pc:spChg>
      </pc:sldChg>
      <pc:sldChg chg="addSp delSp modSp mod delAnim">
        <pc:chgData name="Adrianne Lipscomb" userId="fb18f43f-54ba-434f-a861-93bf993b8281" providerId="ADAL" clId="{EF276121-873B-5B11-A3DF-FC20269BF47E}" dt="2026-03-12T22:16:11.201" v="465" actId="14100"/>
        <pc:sldMkLst>
          <pc:docMk/>
          <pc:sldMk cId="599439166" sldId="881"/>
        </pc:sldMkLst>
        <pc:spChg chg="add mod">
          <ac:chgData name="Adrianne Lipscomb" userId="fb18f43f-54ba-434f-a861-93bf993b8281" providerId="ADAL" clId="{EF276121-873B-5B11-A3DF-FC20269BF47E}" dt="2026-03-12T22:14:41.776" v="438" actId="14100"/>
          <ac:spMkLst>
            <pc:docMk/>
            <pc:sldMk cId="599439166" sldId="881"/>
            <ac:spMk id="4" creationId="{81C8A641-5285-F33D-CB83-A5C335BF65C1}"/>
          </ac:spMkLst>
        </pc:spChg>
        <pc:spChg chg="add mod">
          <ac:chgData name="Adrianne Lipscomb" userId="fb18f43f-54ba-434f-a861-93bf993b8281" providerId="ADAL" clId="{EF276121-873B-5B11-A3DF-FC20269BF47E}" dt="2026-03-12T22:16:11.201" v="465" actId="14100"/>
          <ac:spMkLst>
            <pc:docMk/>
            <pc:sldMk cId="599439166" sldId="881"/>
            <ac:spMk id="6" creationId="{1121888E-8094-F3E9-B850-968B6DCED377}"/>
          </ac:spMkLst>
        </pc:spChg>
      </pc:sldChg>
      <pc:sldChg chg="addSp delSp modSp mod delAnim">
        <pc:chgData name="Adrianne Lipscomb" userId="fb18f43f-54ba-434f-a861-93bf993b8281" providerId="ADAL" clId="{EF276121-873B-5B11-A3DF-FC20269BF47E}" dt="2026-03-12T22:25:47.415" v="596" actId="20577"/>
        <pc:sldMkLst>
          <pc:docMk/>
          <pc:sldMk cId="3941309176" sldId="882"/>
        </pc:sldMkLst>
        <pc:spChg chg="add mod">
          <ac:chgData name="Adrianne Lipscomb" userId="fb18f43f-54ba-434f-a861-93bf993b8281" providerId="ADAL" clId="{EF276121-873B-5B11-A3DF-FC20269BF47E}" dt="2026-03-12T22:14:50.856" v="440"/>
          <ac:spMkLst>
            <pc:docMk/>
            <pc:sldMk cId="3941309176" sldId="882"/>
            <ac:spMk id="4" creationId="{E9F34CCB-FE6B-D044-BB0B-1C903B87DF77}"/>
          </ac:spMkLst>
        </pc:spChg>
        <pc:spChg chg="add mod">
          <ac:chgData name="Adrianne Lipscomb" userId="fb18f43f-54ba-434f-a861-93bf993b8281" providerId="ADAL" clId="{EF276121-873B-5B11-A3DF-FC20269BF47E}" dt="2026-03-12T22:19:48.425" v="519" actId="113"/>
          <ac:spMkLst>
            <pc:docMk/>
            <pc:sldMk cId="3941309176" sldId="882"/>
            <ac:spMk id="6" creationId="{3E101C27-C7F5-B31B-8CC0-AB7FDEC788FE}"/>
          </ac:spMkLst>
        </pc:spChg>
        <pc:spChg chg="add mod">
          <ac:chgData name="Adrianne Lipscomb" userId="fb18f43f-54ba-434f-a861-93bf993b8281" providerId="ADAL" clId="{EF276121-873B-5B11-A3DF-FC20269BF47E}" dt="2026-03-12T22:25:47.415" v="596" actId="20577"/>
          <ac:spMkLst>
            <pc:docMk/>
            <pc:sldMk cId="3941309176" sldId="882"/>
            <ac:spMk id="7" creationId="{80A110B0-CFF8-138D-9188-076FA5DE03BE}"/>
          </ac:spMkLst>
        </pc:spChg>
      </pc:sldChg>
      <pc:sldChg chg="addSp delSp modSp mod delAnim">
        <pc:chgData name="Adrianne Lipscomb" userId="fb18f43f-54ba-434f-a861-93bf993b8281" providerId="ADAL" clId="{EF276121-873B-5B11-A3DF-FC20269BF47E}" dt="2026-03-12T22:21:47.230" v="538" actId="14100"/>
        <pc:sldMkLst>
          <pc:docMk/>
          <pc:sldMk cId="1127885733" sldId="883"/>
        </pc:sldMkLst>
        <pc:spChg chg="add mod">
          <ac:chgData name="Adrianne Lipscomb" userId="fb18f43f-54ba-434f-a861-93bf993b8281" providerId="ADAL" clId="{EF276121-873B-5B11-A3DF-FC20269BF47E}" dt="2026-03-12T22:15:02.362" v="444" actId="14100"/>
          <ac:spMkLst>
            <pc:docMk/>
            <pc:sldMk cId="1127885733" sldId="883"/>
            <ac:spMk id="4" creationId="{4526C4FA-F9A1-8D76-BF25-DE091237BF05}"/>
          </ac:spMkLst>
        </pc:spChg>
        <pc:spChg chg="add mod">
          <ac:chgData name="Adrianne Lipscomb" userId="fb18f43f-54ba-434f-a861-93bf993b8281" providerId="ADAL" clId="{EF276121-873B-5B11-A3DF-FC20269BF47E}" dt="2026-03-12T22:21:47.230" v="538" actId="14100"/>
          <ac:spMkLst>
            <pc:docMk/>
            <pc:sldMk cId="1127885733" sldId="883"/>
            <ac:spMk id="6" creationId="{8217CE09-068A-A7FF-7750-A95B357F071F}"/>
          </ac:spMkLst>
        </pc:spChg>
      </pc:sldChg>
      <pc:sldChg chg="addSp delSp modSp mod">
        <pc:chgData name="Adrianne Lipscomb" userId="fb18f43f-54ba-434f-a861-93bf993b8281" providerId="ADAL" clId="{EF276121-873B-5B11-A3DF-FC20269BF47E}" dt="2026-03-12T21:36:49.254" v="38" actId="167"/>
        <pc:sldMkLst>
          <pc:docMk/>
          <pc:sldMk cId="2529654553" sldId="884"/>
        </pc:sldMkLst>
        <pc:spChg chg="mod">
          <ac:chgData name="Adrianne Lipscomb" userId="fb18f43f-54ba-434f-a861-93bf993b8281" providerId="ADAL" clId="{EF276121-873B-5B11-A3DF-FC20269BF47E}" dt="2026-03-12T21:36:44.591" v="35" actId="207"/>
          <ac:spMkLst>
            <pc:docMk/>
            <pc:sldMk cId="2529654553" sldId="884"/>
            <ac:spMk id="2" creationId="{FFB98D1B-FDD6-F904-7DAE-DC055AE4CE73}"/>
          </ac:spMkLst>
        </pc:spChg>
        <pc:spChg chg="mod">
          <ac:chgData name="Adrianne Lipscomb" userId="fb18f43f-54ba-434f-a861-93bf993b8281" providerId="ADAL" clId="{EF276121-873B-5B11-A3DF-FC20269BF47E}" dt="2026-03-12T21:36:42.362" v="34" actId="948"/>
          <ac:spMkLst>
            <pc:docMk/>
            <pc:sldMk cId="2529654553" sldId="884"/>
            <ac:spMk id="11" creationId="{2D6C0D07-89E3-2EA8-C611-477182B656BD}"/>
          </ac:spMkLst>
        </pc:spChg>
        <pc:picChg chg="add mod">
          <ac:chgData name="Adrianne Lipscomb" userId="fb18f43f-54ba-434f-a861-93bf993b8281" providerId="ADAL" clId="{EF276121-873B-5B11-A3DF-FC20269BF47E}" dt="2026-03-12T21:36:49.254" v="38" actId="167"/>
          <ac:picMkLst>
            <pc:docMk/>
            <pc:sldMk cId="2529654553" sldId="884"/>
            <ac:picMk id="3" creationId="{6112BFEC-5513-22E0-2296-CB1D17952152}"/>
          </ac:picMkLst>
        </pc:picChg>
      </pc:sldChg>
      <pc:sldChg chg="addSp delSp modSp mod">
        <pc:chgData name="Adrianne Lipscomb" userId="fb18f43f-54ba-434f-a861-93bf993b8281" providerId="ADAL" clId="{EF276121-873B-5B11-A3DF-FC20269BF47E}" dt="2026-03-12T22:22:33.413" v="551" actId="1076"/>
        <pc:sldMkLst>
          <pc:docMk/>
          <pc:sldMk cId="2561439730" sldId="885"/>
        </pc:sldMkLst>
        <pc:spChg chg="add mod">
          <ac:chgData name="Adrianne Lipscomb" userId="fb18f43f-54ba-434f-a861-93bf993b8281" providerId="ADAL" clId="{EF276121-873B-5B11-A3DF-FC20269BF47E}" dt="2026-03-12T22:22:33.413" v="551" actId="1076"/>
          <ac:spMkLst>
            <pc:docMk/>
            <pc:sldMk cId="2561439730" sldId="885"/>
            <ac:spMk id="3" creationId="{CE984457-D2F1-12F4-1996-FBB7013C90E2}"/>
          </ac:spMkLst>
        </pc:spChg>
        <pc:spChg chg="mod">
          <ac:chgData name="Adrianne Lipscomb" userId="fb18f43f-54ba-434f-a861-93bf993b8281" providerId="ADAL" clId="{EF276121-873B-5B11-A3DF-FC20269BF47E}" dt="2026-03-12T21:36:59.501" v="41" actId="14100"/>
          <ac:spMkLst>
            <pc:docMk/>
            <pc:sldMk cId="2561439730" sldId="885"/>
            <ac:spMk id="8" creationId="{B9F5D37C-AC97-583D-0A3F-F9D0F3AAE6FB}"/>
          </ac:spMkLst>
        </pc:spChg>
        <pc:picChg chg="mod">
          <ac:chgData name="Adrianne Lipscomb" userId="fb18f43f-54ba-434f-a861-93bf993b8281" providerId="ADAL" clId="{EF276121-873B-5B11-A3DF-FC20269BF47E}" dt="2026-03-12T22:22:30.116" v="549" actId="1076"/>
          <ac:picMkLst>
            <pc:docMk/>
            <pc:sldMk cId="2561439730" sldId="885"/>
            <ac:picMk id="10" creationId="{67C86AA5-E863-50B5-26F0-3A092CE208B0}"/>
          </ac:picMkLst>
        </pc:picChg>
      </pc:sldChg>
      <pc:sldChg chg="addSp delSp modSp mod delAnim">
        <pc:chgData name="Adrianne Lipscomb" userId="fb18f43f-54ba-434f-a861-93bf993b8281" providerId="ADAL" clId="{EF276121-873B-5B11-A3DF-FC20269BF47E}" dt="2026-03-12T22:32:04.739" v="652" actId="20577"/>
        <pc:sldMkLst>
          <pc:docMk/>
          <pc:sldMk cId="131062860" sldId="886"/>
        </pc:sldMkLst>
        <pc:spChg chg="add mod">
          <ac:chgData name="Adrianne Lipscomb" userId="fb18f43f-54ba-434f-a861-93bf993b8281" providerId="ADAL" clId="{EF276121-873B-5B11-A3DF-FC20269BF47E}" dt="2026-03-12T22:24:38.914" v="568" actId="20577"/>
          <ac:spMkLst>
            <pc:docMk/>
            <pc:sldMk cId="131062860" sldId="886"/>
            <ac:spMk id="4" creationId="{4F13BDF5-7428-ED9C-18F4-B1779A4217F8}"/>
          </ac:spMkLst>
        </pc:spChg>
        <pc:spChg chg="add mod">
          <ac:chgData name="Adrianne Lipscomb" userId="fb18f43f-54ba-434f-a861-93bf993b8281" providerId="ADAL" clId="{EF276121-873B-5B11-A3DF-FC20269BF47E}" dt="2026-03-12T22:31:39.399" v="632" actId="14100"/>
          <ac:spMkLst>
            <pc:docMk/>
            <pc:sldMk cId="131062860" sldId="886"/>
            <ac:spMk id="6" creationId="{208A4DBD-0E58-3903-5E1B-DA4836E609B0}"/>
          </ac:spMkLst>
        </pc:spChg>
        <pc:spChg chg="add mod">
          <ac:chgData name="Adrianne Lipscomb" userId="fb18f43f-54ba-434f-a861-93bf993b8281" providerId="ADAL" clId="{EF276121-873B-5B11-A3DF-FC20269BF47E}" dt="2026-03-12T22:32:04.739" v="652" actId="20577"/>
          <ac:spMkLst>
            <pc:docMk/>
            <pc:sldMk cId="131062860" sldId="886"/>
            <ac:spMk id="7" creationId="{975D7314-8716-1DB7-D83F-D59A5EAAAEC3}"/>
          </ac:spMkLst>
        </pc:spChg>
      </pc:sldChg>
      <pc:sldChg chg="addSp delSp modSp mod">
        <pc:chgData name="Adrianne Lipscomb" userId="fb18f43f-54ba-434f-a861-93bf993b8281" providerId="ADAL" clId="{EF276121-873B-5B11-A3DF-FC20269BF47E}" dt="2026-03-12T22:33:02.047" v="670"/>
        <pc:sldMkLst>
          <pc:docMk/>
          <pc:sldMk cId="1844786128" sldId="887"/>
        </pc:sldMkLst>
        <pc:spChg chg="add mod">
          <ac:chgData name="Adrianne Lipscomb" userId="fb18f43f-54ba-434f-a861-93bf993b8281" providerId="ADAL" clId="{EF276121-873B-5B11-A3DF-FC20269BF47E}" dt="2026-03-12T22:24:52.790" v="571" actId="20577"/>
          <ac:spMkLst>
            <pc:docMk/>
            <pc:sldMk cId="1844786128" sldId="887"/>
            <ac:spMk id="4" creationId="{5E86F89C-183C-53AC-F312-B160830A1794}"/>
          </ac:spMkLst>
        </pc:spChg>
        <pc:spChg chg="add mod">
          <ac:chgData name="Adrianne Lipscomb" userId="fb18f43f-54ba-434f-a861-93bf993b8281" providerId="ADAL" clId="{EF276121-873B-5B11-A3DF-FC20269BF47E}" dt="2026-03-12T22:33:02.047" v="670"/>
          <ac:spMkLst>
            <pc:docMk/>
            <pc:sldMk cId="1844786128" sldId="887"/>
            <ac:spMk id="6" creationId="{24ACC3B9-DED1-3499-90DD-2FD73AE6CCEF}"/>
          </ac:spMkLst>
        </pc:spChg>
      </pc:sldChg>
      <pc:sldChg chg="addSp delSp modSp mod">
        <pc:chgData name="Adrianne Lipscomb" userId="fb18f43f-54ba-434f-a861-93bf993b8281" providerId="ADAL" clId="{EF276121-873B-5B11-A3DF-FC20269BF47E}" dt="2026-03-12T22:34:00.919" v="693" actId="6549"/>
        <pc:sldMkLst>
          <pc:docMk/>
          <pc:sldMk cId="3943261085" sldId="888"/>
        </pc:sldMkLst>
        <pc:spChg chg="add mod">
          <ac:chgData name="Adrianne Lipscomb" userId="fb18f43f-54ba-434f-a861-93bf993b8281" providerId="ADAL" clId="{EF276121-873B-5B11-A3DF-FC20269BF47E}" dt="2026-03-12T22:25:01.900" v="574" actId="20577"/>
          <ac:spMkLst>
            <pc:docMk/>
            <pc:sldMk cId="3943261085" sldId="888"/>
            <ac:spMk id="4" creationId="{7B152B8C-A91F-8475-2C36-52987735E7E1}"/>
          </ac:spMkLst>
        </pc:spChg>
        <pc:spChg chg="add mod">
          <ac:chgData name="Adrianne Lipscomb" userId="fb18f43f-54ba-434f-a861-93bf993b8281" providerId="ADAL" clId="{EF276121-873B-5B11-A3DF-FC20269BF47E}" dt="2026-03-12T22:34:00.919" v="693" actId="6549"/>
          <ac:spMkLst>
            <pc:docMk/>
            <pc:sldMk cId="3943261085" sldId="888"/>
            <ac:spMk id="6" creationId="{09BEDB54-BED2-BA60-4F1B-A70FC7CD906F}"/>
          </ac:spMkLst>
        </pc:spChg>
      </pc:sldChg>
      <pc:sldChg chg="addSp delSp modSp mod delAnim">
        <pc:chgData name="Adrianne Lipscomb" userId="fb18f43f-54ba-434f-a861-93bf993b8281" providerId="ADAL" clId="{EF276121-873B-5B11-A3DF-FC20269BF47E}" dt="2026-03-12T22:39:12.367" v="773"/>
        <pc:sldMkLst>
          <pc:docMk/>
          <pc:sldMk cId="1905794701" sldId="889"/>
        </pc:sldMkLst>
        <pc:spChg chg="add mod">
          <ac:chgData name="Adrianne Lipscomb" userId="fb18f43f-54ba-434f-a861-93bf993b8281" providerId="ADAL" clId="{EF276121-873B-5B11-A3DF-FC20269BF47E}" dt="2026-03-12T22:25:12.313" v="578" actId="14100"/>
          <ac:spMkLst>
            <pc:docMk/>
            <pc:sldMk cId="1905794701" sldId="889"/>
            <ac:spMk id="4" creationId="{23B2B30B-3713-88FE-9B26-2FF8CDC061FD}"/>
          </ac:spMkLst>
        </pc:spChg>
        <pc:spChg chg="add mod">
          <ac:chgData name="Adrianne Lipscomb" userId="fb18f43f-54ba-434f-a861-93bf993b8281" providerId="ADAL" clId="{EF276121-873B-5B11-A3DF-FC20269BF47E}" dt="2026-03-12T22:36:38.918" v="738" actId="20577"/>
          <ac:spMkLst>
            <pc:docMk/>
            <pc:sldMk cId="1905794701" sldId="889"/>
            <ac:spMk id="6" creationId="{28044698-00F6-37A5-498B-0AA44F64931F}"/>
          </ac:spMkLst>
        </pc:spChg>
      </pc:sldChg>
      <pc:sldChg chg="addSp delSp modSp mod">
        <pc:chgData name="Adrianne Lipscomb" userId="fb18f43f-54ba-434f-a861-93bf993b8281" providerId="ADAL" clId="{EF276121-873B-5B11-A3DF-FC20269BF47E}" dt="2026-03-12T21:37:15.181" v="46" actId="167"/>
        <pc:sldMkLst>
          <pc:docMk/>
          <pc:sldMk cId="692830396" sldId="890"/>
        </pc:sldMkLst>
        <pc:spChg chg="mod">
          <ac:chgData name="Adrianne Lipscomb" userId="fb18f43f-54ba-434f-a861-93bf993b8281" providerId="ADAL" clId="{EF276121-873B-5B11-A3DF-FC20269BF47E}" dt="2026-03-12T21:37:11.096" v="43" actId="207"/>
          <ac:spMkLst>
            <pc:docMk/>
            <pc:sldMk cId="692830396" sldId="890"/>
            <ac:spMk id="2" creationId="{0B70DC59-B3D6-FB43-2BD4-E526C057F052}"/>
          </ac:spMkLst>
        </pc:spChg>
        <pc:spChg chg="mod">
          <ac:chgData name="Adrianne Lipscomb" userId="fb18f43f-54ba-434f-a861-93bf993b8281" providerId="ADAL" clId="{EF276121-873B-5B11-A3DF-FC20269BF47E}" dt="2026-03-12T21:37:08.617" v="42" actId="948"/>
          <ac:spMkLst>
            <pc:docMk/>
            <pc:sldMk cId="692830396" sldId="890"/>
            <ac:spMk id="11" creationId="{8BA4CA92-87B1-8D7C-08B3-85EF5C54B36E}"/>
          </ac:spMkLst>
        </pc:spChg>
        <pc:picChg chg="add mod">
          <ac:chgData name="Adrianne Lipscomb" userId="fb18f43f-54ba-434f-a861-93bf993b8281" providerId="ADAL" clId="{EF276121-873B-5B11-A3DF-FC20269BF47E}" dt="2026-03-12T21:37:15.181" v="46" actId="167"/>
          <ac:picMkLst>
            <pc:docMk/>
            <pc:sldMk cId="692830396" sldId="890"/>
            <ac:picMk id="3" creationId="{68D22687-5F94-63ED-AE58-2D70A9A1FC44}"/>
          </ac:picMkLst>
        </pc:picChg>
      </pc:sldChg>
      <pc:sldChg chg="addSp delSp modSp mod">
        <pc:chgData name="Adrianne Lipscomb" userId="fb18f43f-54ba-434f-a861-93bf993b8281" providerId="ADAL" clId="{EF276121-873B-5B11-A3DF-FC20269BF47E}" dt="2026-03-12T22:38:02.635" v="757" actId="1076"/>
        <pc:sldMkLst>
          <pc:docMk/>
          <pc:sldMk cId="2310145620" sldId="891"/>
        </pc:sldMkLst>
        <pc:spChg chg="add mod">
          <ac:chgData name="Adrianne Lipscomb" userId="fb18f43f-54ba-434f-a861-93bf993b8281" providerId="ADAL" clId="{EF276121-873B-5B11-A3DF-FC20269BF47E}" dt="2026-03-12T22:38:02.635" v="757" actId="1076"/>
          <ac:spMkLst>
            <pc:docMk/>
            <pc:sldMk cId="2310145620" sldId="891"/>
            <ac:spMk id="3" creationId="{91DED603-4A7F-16B3-189D-0E5269435543}"/>
          </ac:spMkLst>
        </pc:spChg>
        <pc:spChg chg="mod">
          <ac:chgData name="Adrianne Lipscomb" userId="fb18f43f-54ba-434f-a861-93bf993b8281" providerId="ADAL" clId="{EF276121-873B-5B11-A3DF-FC20269BF47E}" dt="2026-03-12T22:37:50.773" v="756" actId="1076"/>
          <ac:spMkLst>
            <pc:docMk/>
            <pc:sldMk cId="2310145620" sldId="891"/>
            <ac:spMk id="8" creationId="{AE3EC38E-E219-FA9F-80C2-DAB2871EC0A7}"/>
          </ac:spMkLst>
        </pc:spChg>
      </pc:sldChg>
      <pc:sldChg chg="addSp delSp modSp mod delAnim">
        <pc:chgData name="Adrianne Lipscomb" userId="fb18f43f-54ba-434f-a861-93bf993b8281" providerId="ADAL" clId="{EF276121-873B-5B11-A3DF-FC20269BF47E}" dt="2026-03-12T22:42:26.573" v="854" actId="20577"/>
        <pc:sldMkLst>
          <pc:docMk/>
          <pc:sldMk cId="949211171" sldId="892"/>
        </pc:sldMkLst>
        <pc:spChg chg="add mod">
          <ac:chgData name="Adrianne Lipscomb" userId="fb18f43f-54ba-434f-a861-93bf993b8281" providerId="ADAL" clId="{EF276121-873B-5B11-A3DF-FC20269BF47E}" dt="2026-03-12T22:38:52.602" v="769" actId="1076"/>
          <ac:spMkLst>
            <pc:docMk/>
            <pc:sldMk cId="949211171" sldId="892"/>
            <ac:spMk id="4" creationId="{984EFB23-B2EF-90BA-2E5C-3DBBEFFAA5DA}"/>
          </ac:spMkLst>
        </pc:spChg>
        <pc:spChg chg="add mod">
          <ac:chgData name="Adrianne Lipscomb" userId="fb18f43f-54ba-434f-a861-93bf993b8281" providerId="ADAL" clId="{EF276121-873B-5B11-A3DF-FC20269BF47E}" dt="2026-03-12T22:41:54.484" v="820" actId="14100"/>
          <ac:spMkLst>
            <pc:docMk/>
            <pc:sldMk cId="949211171" sldId="892"/>
            <ac:spMk id="8" creationId="{22DF8485-0268-105A-4498-37BF00E13465}"/>
          </ac:spMkLst>
        </pc:spChg>
        <pc:spChg chg="add mod">
          <ac:chgData name="Adrianne Lipscomb" userId="fb18f43f-54ba-434f-a861-93bf993b8281" providerId="ADAL" clId="{EF276121-873B-5B11-A3DF-FC20269BF47E}" dt="2026-03-12T22:42:26.573" v="854" actId="20577"/>
          <ac:spMkLst>
            <pc:docMk/>
            <pc:sldMk cId="949211171" sldId="892"/>
            <ac:spMk id="10" creationId="{7EBA7501-1D2C-9101-DFB1-43A8D5A4C74F}"/>
          </ac:spMkLst>
        </pc:spChg>
      </pc:sldChg>
      <pc:sldChg chg="addSp delSp modSp mod">
        <pc:chgData name="Adrianne Lipscomb" userId="fb18f43f-54ba-434f-a861-93bf993b8281" providerId="ADAL" clId="{EF276121-873B-5B11-A3DF-FC20269BF47E}" dt="2026-03-12T22:45:36.125" v="905" actId="1076"/>
        <pc:sldMkLst>
          <pc:docMk/>
          <pc:sldMk cId="1251995059" sldId="895"/>
        </pc:sldMkLst>
        <pc:spChg chg="add mod">
          <ac:chgData name="Adrianne Lipscomb" userId="fb18f43f-54ba-434f-a861-93bf993b8281" providerId="ADAL" clId="{EF276121-873B-5B11-A3DF-FC20269BF47E}" dt="2026-03-12T22:45:36.125" v="905" actId="1076"/>
          <ac:spMkLst>
            <pc:docMk/>
            <pc:sldMk cId="1251995059" sldId="895"/>
            <ac:spMk id="3" creationId="{5BB90FE8-5BEF-36D4-1EAD-93E302DC6993}"/>
          </ac:spMkLst>
        </pc:spChg>
        <pc:spChg chg="mod">
          <ac:chgData name="Adrianne Lipscomb" userId="fb18f43f-54ba-434f-a861-93bf993b8281" providerId="ADAL" clId="{EF276121-873B-5B11-A3DF-FC20269BF47E}" dt="2026-03-12T22:38:36.193" v="764" actId="1076"/>
          <ac:spMkLst>
            <pc:docMk/>
            <pc:sldMk cId="1251995059" sldId="895"/>
            <ac:spMk id="8" creationId="{F796C325-4FAF-FE82-A04A-D2A762FCE69B}"/>
          </ac:spMkLst>
        </pc:spChg>
      </pc:sldChg>
      <pc:sldChg chg="addSp delSp modSp add mod">
        <pc:chgData name="Adrianne Lipscomb" userId="fb18f43f-54ba-434f-a861-93bf993b8281" providerId="ADAL" clId="{EF276121-873B-5B11-A3DF-FC20269BF47E}" dt="2026-03-12T22:58:08.927" v="1082" actId="1076"/>
        <pc:sldMkLst>
          <pc:docMk/>
          <pc:sldMk cId="4137674717" sldId="896"/>
        </pc:sldMkLst>
        <pc:spChg chg="add mod">
          <ac:chgData name="Adrianne Lipscomb" userId="fb18f43f-54ba-434f-a861-93bf993b8281" providerId="ADAL" clId="{EF276121-873B-5B11-A3DF-FC20269BF47E}" dt="2026-03-12T22:46:55.961" v="1034" actId="20577"/>
          <ac:spMkLst>
            <pc:docMk/>
            <pc:sldMk cId="4137674717" sldId="896"/>
            <ac:spMk id="7" creationId="{390C83EE-BDB9-67F1-8D2B-86A00107F9FA}"/>
          </ac:spMkLst>
        </pc:spChg>
        <pc:spChg chg="add mod">
          <ac:chgData name="Adrianne Lipscomb" userId="fb18f43f-54ba-434f-a861-93bf993b8281" providerId="ADAL" clId="{EF276121-873B-5B11-A3DF-FC20269BF47E}" dt="2026-03-12T22:58:08.927" v="1082" actId="1076"/>
          <ac:spMkLst>
            <pc:docMk/>
            <pc:sldMk cId="4137674717" sldId="896"/>
            <ac:spMk id="10" creationId="{D3A2EBFE-42DF-BFF5-6D83-BDE2127B20EF}"/>
          </ac:spMkLst>
        </pc:spChg>
        <pc:picChg chg="add mod">
          <ac:chgData name="Adrianne Lipscomb" userId="fb18f43f-54ba-434f-a861-93bf993b8281" providerId="ADAL" clId="{EF276121-873B-5B11-A3DF-FC20269BF47E}" dt="2026-03-12T22:58:08.927" v="1082" actId="1076"/>
          <ac:picMkLst>
            <pc:docMk/>
            <pc:sldMk cId="4137674717" sldId="896"/>
            <ac:picMk id="6" creationId="{561A1C09-B21B-64D1-81AC-D36F0FA25578}"/>
          </ac:picMkLst>
        </pc:picChg>
      </pc:sldChg>
      <pc:sldChg chg="modSp add mod">
        <pc:chgData name="Adrianne Lipscomb" userId="fb18f43f-54ba-434f-a861-93bf993b8281" providerId="ADAL" clId="{EF276121-873B-5B11-A3DF-FC20269BF47E}" dt="2026-03-12T22:20:02.997" v="522" actId="20577"/>
        <pc:sldMkLst>
          <pc:docMk/>
          <pc:sldMk cId="850350045" sldId="897"/>
        </pc:sldMkLst>
        <pc:spChg chg="mod">
          <ac:chgData name="Adrianne Lipscomb" userId="fb18f43f-54ba-434f-a861-93bf993b8281" providerId="ADAL" clId="{EF276121-873B-5B11-A3DF-FC20269BF47E}" dt="2026-03-12T22:20:02.997" v="522" actId="20577"/>
          <ac:spMkLst>
            <pc:docMk/>
            <pc:sldMk cId="850350045" sldId="897"/>
            <ac:spMk id="6" creationId="{1881DB10-4FF2-58A0-9A03-15A1EF78D29C}"/>
          </ac:spMkLst>
        </pc:spChg>
      </pc:sldChg>
      <pc:sldChg chg="modSp add mod">
        <pc:chgData name="Adrianne Lipscomb" userId="fb18f43f-54ba-434f-a861-93bf993b8281" providerId="ADAL" clId="{EF276121-873B-5B11-A3DF-FC20269BF47E}" dt="2026-03-12T22:31:48.473" v="634" actId="14100"/>
        <pc:sldMkLst>
          <pc:docMk/>
          <pc:sldMk cId="2096979171" sldId="898"/>
        </pc:sldMkLst>
        <pc:spChg chg="mod">
          <ac:chgData name="Adrianne Lipscomb" userId="fb18f43f-54ba-434f-a861-93bf993b8281" providerId="ADAL" clId="{EF276121-873B-5B11-A3DF-FC20269BF47E}" dt="2026-03-12T22:31:48.473" v="634" actId="14100"/>
          <ac:spMkLst>
            <pc:docMk/>
            <pc:sldMk cId="2096979171" sldId="898"/>
            <ac:spMk id="6" creationId="{727B475C-FB26-601A-29DA-85C05263A80A}"/>
          </ac:spMkLst>
        </pc:spChg>
      </pc:sldChg>
      <pc:sldChg chg="addSp modSp add mod">
        <pc:chgData name="Adrianne Lipscomb" userId="fb18f43f-54ba-434f-a861-93bf993b8281" providerId="ADAL" clId="{EF276121-873B-5B11-A3DF-FC20269BF47E}" dt="2026-03-12T22:44:30.863" v="887"/>
        <pc:sldMkLst>
          <pc:docMk/>
          <pc:sldMk cId="699162257" sldId="899"/>
        </pc:sldMkLst>
        <pc:spChg chg="add mod">
          <ac:chgData name="Adrianne Lipscomb" userId="fb18f43f-54ba-434f-a861-93bf993b8281" providerId="ADAL" clId="{EF276121-873B-5B11-A3DF-FC20269BF47E}" dt="2026-03-12T22:44:30.863" v="887"/>
          <ac:spMkLst>
            <pc:docMk/>
            <pc:sldMk cId="699162257" sldId="899"/>
            <ac:spMk id="2" creationId="{6612AFC1-6099-EE55-8B7C-CBDC99305B03}"/>
          </ac:spMkLst>
        </pc:spChg>
        <pc:spChg chg="mod">
          <ac:chgData name="Adrianne Lipscomb" userId="fb18f43f-54ba-434f-a861-93bf993b8281" providerId="ADAL" clId="{EF276121-873B-5B11-A3DF-FC20269BF47E}" dt="2026-03-12T22:42:03.908" v="822" actId="14100"/>
          <ac:spMkLst>
            <pc:docMk/>
            <pc:sldMk cId="699162257" sldId="899"/>
            <ac:spMk id="8" creationId="{4FDBD122-D3B2-06B5-962B-ADB2571E74EE}"/>
          </ac:spMkLst>
        </pc:spChg>
      </pc:sldChg>
      <pc:sldChg chg="addSp modSp add mod">
        <pc:chgData name="Adrianne Lipscomb" userId="fb18f43f-54ba-434f-a861-93bf993b8281" providerId="ADAL" clId="{EF276121-873B-5B11-A3DF-FC20269BF47E}" dt="2026-03-12T22:44:44.095" v="892" actId="14100"/>
        <pc:sldMkLst>
          <pc:docMk/>
          <pc:sldMk cId="2589206817" sldId="900"/>
        </pc:sldMkLst>
        <pc:spChg chg="add mod">
          <ac:chgData name="Adrianne Lipscomb" userId="fb18f43f-54ba-434f-a861-93bf993b8281" providerId="ADAL" clId="{EF276121-873B-5B11-A3DF-FC20269BF47E}" dt="2026-03-12T22:44:33.116" v="888"/>
          <ac:spMkLst>
            <pc:docMk/>
            <pc:sldMk cId="2589206817" sldId="900"/>
            <ac:spMk id="2" creationId="{E2F80166-EE66-9361-E28A-D72CE60EF7FF}"/>
          </ac:spMkLst>
        </pc:spChg>
        <pc:spChg chg="mod">
          <ac:chgData name="Adrianne Lipscomb" userId="fb18f43f-54ba-434f-a861-93bf993b8281" providerId="ADAL" clId="{EF276121-873B-5B11-A3DF-FC20269BF47E}" dt="2026-03-12T22:44:44.095" v="892" actId="14100"/>
          <ac:spMkLst>
            <pc:docMk/>
            <pc:sldMk cId="2589206817" sldId="900"/>
            <ac:spMk id="8" creationId="{84780CAD-715A-1ACB-45EB-33EEB9AACE2A}"/>
          </ac:spMkLst>
        </pc:spChg>
      </pc:sldChg>
      <pc:sldChg chg="modSp add mod">
        <pc:chgData name="Adrianne Lipscomb" userId="fb18f43f-54ba-434f-a861-93bf993b8281" providerId="ADAL" clId="{EF276121-873B-5B11-A3DF-FC20269BF47E}" dt="2026-03-12T22:44:57.833" v="896" actId="6549"/>
        <pc:sldMkLst>
          <pc:docMk/>
          <pc:sldMk cId="2375734648" sldId="901"/>
        </pc:sldMkLst>
        <pc:spChg chg="mod">
          <ac:chgData name="Adrianne Lipscomb" userId="fb18f43f-54ba-434f-a861-93bf993b8281" providerId="ADAL" clId="{EF276121-873B-5B11-A3DF-FC20269BF47E}" dt="2026-03-12T22:44:57.833" v="896" actId="6549"/>
          <ac:spMkLst>
            <pc:docMk/>
            <pc:sldMk cId="2375734648" sldId="901"/>
            <ac:spMk id="8" creationId="{D849FF99-32E9-6EF3-B9DA-9174CF4B75B8}"/>
          </ac:spMkLst>
        </pc:spChg>
      </pc:sldChg>
      <pc:sldMasterChg chg="modSp mod">
        <pc:chgData name="Adrianne Lipscomb" userId="fb18f43f-54ba-434f-a861-93bf993b8281" providerId="ADAL" clId="{EF276121-873B-5B11-A3DF-FC20269BF47E}" dt="2026-03-12T21:51:10.522" v="92" actId="20577"/>
        <pc:sldMasterMkLst>
          <pc:docMk/>
          <pc:sldMasterMk cId="0" sldId="2147483648"/>
        </pc:sldMasterMkLst>
        <pc:spChg chg="mod">
          <ac:chgData name="Adrianne Lipscomb" userId="fb18f43f-54ba-434f-a861-93bf993b8281" providerId="ADAL" clId="{EF276121-873B-5B11-A3DF-FC20269BF47E}" dt="2026-03-12T21:51:10.522" v="92" actId="20577"/>
          <ac:spMkLst>
            <pc:docMk/>
            <pc:sldMasterMk cId="0" sldId="2147483648"/>
            <ac:spMk id="2" creationId="{E2B29CF0-1256-D429-3544-3B1011F393C5}"/>
          </ac:spMkLst>
        </pc:spChg>
      </pc:sldMasterChg>
    </pc:docChg>
  </pc:docChgLst>
  <pc:docChgLst>
    <pc:chgData name="Trenton Jones" userId="1897b316-4bbf-4075-a4de-1620b428cd4b" providerId="ADAL" clId="{5D9D025D-BE4D-460F-943D-467454A82156}"/>
    <pc:docChg chg="undo custSel addSld delSld modSld sldOrd">
      <pc:chgData name="Trenton Jones" userId="1897b316-4bbf-4075-a4de-1620b428cd4b" providerId="ADAL" clId="{5D9D025D-BE4D-460F-943D-467454A82156}" dt="2026-03-18T16:53:15.072" v="2494" actId="14826"/>
      <pc:docMkLst>
        <pc:docMk/>
      </pc:docMkLst>
      <pc:sldChg chg="modSp mod">
        <pc:chgData name="Trenton Jones" userId="1897b316-4bbf-4075-a4de-1620b428cd4b" providerId="ADAL" clId="{5D9D025D-BE4D-460F-943D-467454A82156}" dt="2026-03-09T21:23:10.028" v="15" actId="20577"/>
        <pc:sldMkLst>
          <pc:docMk/>
          <pc:sldMk cId="4024005374" sldId="763"/>
        </pc:sldMkLst>
        <pc:spChg chg="mod">
          <ac:chgData name="Trenton Jones" userId="1897b316-4bbf-4075-a4de-1620b428cd4b" providerId="ADAL" clId="{5D9D025D-BE4D-460F-943D-467454A82156}" dt="2026-03-09T21:23:10.028" v="15" actId="20577"/>
          <ac:spMkLst>
            <pc:docMk/>
            <pc:sldMk cId="4024005374" sldId="763"/>
            <ac:spMk id="11" creationId="{57F2CF28-5AAD-024B-9BB3-2823F3568D43}"/>
          </ac:spMkLst>
        </pc:spChg>
      </pc:sldChg>
      <pc:sldChg chg="addSp delSp modSp mod">
        <pc:chgData name="Trenton Jones" userId="1897b316-4bbf-4075-a4de-1620b428cd4b" providerId="ADAL" clId="{5D9D025D-BE4D-460F-943D-467454A82156}" dt="2026-03-10T16:03:30.534" v="2361" actId="14826"/>
        <pc:sldMkLst>
          <pc:docMk/>
          <pc:sldMk cId="2676862475" sldId="764"/>
        </pc:sldMkLst>
        <pc:spChg chg="mod">
          <ac:chgData name="Trenton Jones" userId="1897b316-4bbf-4075-a4de-1620b428cd4b" providerId="ADAL" clId="{5D9D025D-BE4D-460F-943D-467454A82156}" dt="2026-03-10T13:47:42.339" v="31" actId="20577"/>
          <ac:spMkLst>
            <pc:docMk/>
            <pc:sldMk cId="2676862475" sldId="764"/>
            <ac:spMk id="8" creationId="{5028CAF0-E0E6-6CC4-6D55-ABFB2E5FEF51}"/>
          </ac:spMkLst>
        </pc:spChg>
        <pc:picChg chg="add del mod">
          <ac:chgData name="Trenton Jones" userId="1897b316-4bbf-4075-a4de-1620b428cd4b" providerId="ADAL" clId="{5D9D025D-BE4D-460F-943D-467454A82156}" dt="2026-03-10T16:03:30.534" v="2361" actId="14826"/>
          <ac:picMkLst>
            <pc:docMk/>
            <pc:sldMk cId="2676862475" sldId="764"/>
            <ac:picMk id="3" creationId="{5822C0FA-623C-5AEA-3F1E-ADC7A6A8C295}"/>
          </ac:picMkLst>
        </pc:picChg>
      </pc:sldChg>
      <pc:sldChg chg="modSp mod">
        <pc:chgData name="Trenton Jones" userId="1897b316-4bbf-4075-a4de-1620b428cd4b" providerId="ADAL" clId="{5D9D025D-BE4D-460F-943D-467454A82156}" dt="2026-03-10T13:48:31.829" v="61" actId="20577"/>
        <pc:sldMkLst>
          <pc:docMk/>
          <pc:sldMk cId="3808701747" sldId="769"/>
        </pc:sldMkLst>
        <pc:spChg chg="mod">
          <ac:chgData name="Trenton Jones" userId="1897b316-4bbf-4075-a4de-1620b428cd4b" providerId="ADAL" clId="{5D9D025D-BE4D-460F-943D-467454A82156}" dt="2026-03-10T13:48:31.829" v="61" actId="20577"/>
          <ac:spMkLst>
            <pc:docMk/>
            <pc:sldMk cId="3808701747" sldId="769"/>
            <ac:spMk id="11" creationId="{A85FE81F-1A1C-1811-A19C-BEBA5C78D6F0}"/>
          </ac:spMkLst>
        </pc:spChg>
      </pc:sldChg>
      <pc:sldChg chg="modSp modAnim">
        <pc:chgData name="Trenton Jones" userId="1897b316-4bbf-4075-a4de-1620b428cd4b" providerId="ADAL" clId="{5D9D025D-BE4D-460F-943D-467454A82156}" dt="2026-03-10T14:10:09.093" v="293"/>
        <pc:sldMkLst>
          <pc:docMk/>
          <pc:sldMk cId="1579083798" sldId="807"/>
        </pc:sldMkLst>
        <pc:spChg chg="mod">
          <ac:chgData name="Trenton Jones" userId="1897b316-4bbf-4075-a4de-1620b428cd4b" providerId="ADAL" clId="{5D9D025D-BE4D-460F-943D-467454A82156}" dt="2026-03-10T13:56:40.695" v="176" actId="20577"/>
          <ac:spMkLst>
            <pc:docMk/>
            <pc:sldMk cId="1579083798" sldId="807"/>
            <ac:spMk id="5" creationId="{A63D8785-1B6C-4106-79ED-4B2EBB1AA141}"/>
          </ac:spMkLst>
        </pc:spChg>
      </pc:sldChg>
      <pc:sldChg chg="modSp mod modAnim">
        <pc:chgData name="Trenton Jones" userId="1897b316-4bbf-4075-a4de-1620b428cd4b" providerId="ADAL" clId="{5D9D025D-BE4D-460F-943D-467454A82156}" dt="2026-03-18T16:53:15.072" v="2494" actId="14826"/>
        <pc:sldMkLst>
          <pc:docMk/>
          <pc:sldMk cId="2223677215" sldId="838"/>
        </pc:sldMkLst>
        <pc:spChg chg="mod">
          <ac:chgData name="Trenton Jones" userId="1897b316-4bbf-4075-a4de-1620b428cd4b" providerId="ADAL" clId="{5D9D025D-BE4D-460F-943D-467454A82156}" dt="2026-03-10T13:54:34.631" v="112" actId="20577"/>
          <ac:spMkLst>
            <pc:docMk/>
            <pc:sldMk cId="2223677215" sldId="838"/>
            <ac:spMk id="8" creationId="{B0943516-55E2-C2D1-F415-123DA530C321}"/>
          </ac:spMkLst>
        </pc:spChg>
        <pc:picChg chg="mod">
          <ac:chgData name="Trenton Jones" userId="1897b316-4bbf-4075-a4de-1620b428cd4b" providerId="ADAL" clId="{5D9D025D-BE4D-460F-943D-467454A82156}" dt="2026-03-18T16:53:15.072" v="2494" actId="14826"/>
          <ac:picMkLst>
            <pc:docMk/>
            <pc:sldMk cId="2223677215" sldId="838"/>
            <ac:picMk id="10" creationId="{A9CCBC03-AEBC-31D8-9280-6574D28F1FAD}"/>
          </ac:picMkLst>
        </pc:picChg>
      </pc:sldChg>
      <pc:sldChg chg="delSp modSp mod delAnim">
        <pc:chgData name="Trenton Jones" userId="1897b316-4bbf-4075-a4de-1620b428cd4b" providerId="ADAL" clId="{5D9D025D-BE4D-460F-943D-467454A82156}" dt="2026-03-10T16:08:57.894" v="2460" actId="18131"/>
        <pc:sldMkLst>
          <pc:docMk/>
          <pc:sldMk cId="219177248" sldId="840"/>
        </pc:sldMkLst>
        <pc:spChg chg="mod">
          <ac:chgData name="Trenton Jones" userId="1897b316-4bbf-4075-a4de-1620b428cd4b" providerId="ADAL" clId="{5D9D025D-BE4D-460F-943D-467454A82156}" dt="2026-03-10T14:28:07.838" v="740" actId="20577"/>
          <ac:spMkLst>
            <pc:docMk/>
            <pc:sldMk cId="219177248" sldId="840"/>
            <ac:spMk id="18" creationId="{5092943C-7B2F-0ADE-A78C-9B73E2BF27D6}"/>
          </ac:spMkLst>
        </pc:spChg>
        <pc:picChg chg="mod modCrop">
          <ac:chgData name="Trenton Jones" userId="1897b316-4bbf-4075-a4de-1620b428cd4b" providerId="ADAL" clId="{5D9D025D-BE4D-460F-943D-467454A82156}" dt="2026-03-10T16:08:57.894" v="2460" actId="18131"/>
          <ac:picMkLst>
            <pc:docMk/>
            <pc:sldMk cId="219177248" sldId="840"/>
            <ac:picMk id="3" creationId="{9508B2B2-8080-A60E-D597-5959642FD5FC}"/>
          </ac:picMkLst>
        </pc:picChg>
      </pc:sldChg>
      <pc:sldChg chg="modSp mod">
        <pc:chgData name="Trenton Jones" userId="1897b316-4bbf-4075-a4de-1620b428cd4b" providerId="ADAL" clId="{5D9D025D-BE4D-460F-943D-467454A82156}" dt="2026-03-10T14:22:45.887" v="719" actId="20577"/>
        <pc:sldMkLst>
          <pc:docMk/>
          <pc:sldMk cId="3137292866" sldId="841"/>
        </pc:sldMkLst>
        <pc:spChg chg="mod">
          <ac:chgData name="Trenton Jones" userId="1897b316-4bbf-4075-a4de-1620b428cd4b" providerId="ADAL" clId="{5D9D025D-BE4D-460F-943D-467454A82156}" dt="2026-03-10T14:22:45.887" v="719" actId="20577"/>
          <ac:spMkLst>
            <pc:docMk/>
            <pc:sldMk cId="3137292866" sldId="841"/>
            <ac:spMk id="11" creationId="{920C1830-9CE1-52C8-BE6F-612C612C5579}"/>
          </ac:spMkLst>
        </pc:spChg>
      </pc:sldChg>
      <pc:sldChg chg="modSp modAnim">
        <pc:chgData name="Trenton Jones" userId="1897b316-4bbf-4075-a4de-1620b428cd4b" providerId="ADAL" clId="{5D9D025D-BE4D-460F-943D-467454A82156}" dt="2026-03-10T16:00:45.606" v="2353"/>
        <pc:sldMkLst>
          <pc:docMk/>
          <pc:sldMk cId="2275607463" sldId="842"/>
        </pc:sldMkLst>
      </pc:sldChg>
      <pc:sldChg chg="modSp mod">
        <pc:chgData name="Trenton Jones" userId="1897b316-4bbf-4075-a4de-1620b428cd4b" providerId="ADAL" clId="{5D9D025D-BE4D-460F-943D-467454A82156}" dt="2026-03-10T14:52:32.644" v="1165" actId="20577"/>
        <pc:sldMkLst>
          <pc:docMk/>
          <pc:sldMk cId="3688537159" sldId="843"/>
        </pc:sldMkLst>
        <pc:spChg chg="mod">
          <ac:chgData name="Trenton Jones" userId="1897b316-4bbf-4075-a4de-1620b428cd4b" providerId="ADAL" clId="{5D9D025D-BE4D-460F-943D-467454A82156}" dt="2026-03-10T14:52:32.644" v="1165" actId="20577"/>
          <ac:spMkLst>
            <pc:docMk/>
            <pc:sldMk cId="3688537159" sldId="843"/>
            <ac:spMk id="11" creationId="{9B72A08A-6E7D-4E96-2EC1-01C93164B975}"/>
          </ac:spMkLst>
        </pc:spChg>
      </pc:sldChg>
      <pc:sldChg chg="addSp modSp mod">
        <pc:chgData name="Trenton Jones" userId="1897b316-4bbf-4075-a4de-1620b428cd4b" providerId="ADAL" clId="{5D9D025D-BE4D-460F-943D-467454A82156}" dt="2026-03-10T15:51:37.487" v="2352" actId="1076"/>
        <pc:sldMkLst>
          <pc:docMk/>
          <pc:sldMk cId="1218559285" sldId="847"/>
        </pc:sldMkLst>
        <pc:spChg chg="mod">
          <ac:chgData name="Trenton Jones" userId="1897b316-4bbf-4075-a4de-1620b428cd4b" providerId="ADAL" clId="{5D9D025D-BE4D-460F-943D-467454A82156}" dt="2026-03-10T15:51:37.487" v="2352" actId="1076"/>
          <ac:spMkLst>
            <pc:docMk/>
            <pc:sldMk cId="1218559285" sldId="847"/>
            <ac:spMk id="11" creationId="{350F516E-F2BA-9349-5647-267CF04DB25F}"/>
          </ac:spMkLst>
        </pc:spChg>
      </pc:sldChg>
      <pc:sldChg chg="modSp add mod modAnim">
        <pc:chgData name="Trenton Jones" userId="1897b316-4bbf-4075-a4de-1620b428cd4b" providerId="ADAL" clId="{5D9D025D-BE4D-460F-943D-467454A82156}" dt="2026-03-10T16:00:45.606" v="2353"/>
        <pc:sldMkLst>
          <pc:docMk/>
          <pc:sldMk cId="3375098932" sldId="873"/>
        </pc:sldMkLst>
      </pc:sldChg>
      <pc:sldChg chg="modSp add mod modAnim">
        <pc:chgData name="Trenton Jones" userId="1897b316-4bbf-4075-a4de-1620b428cd4b" providerId="ADAL" clId="{5D9D025D-BE4D-460F-943D-467454A82156}" dt="2026-03-10T16:00:45.606" v="2353"/>
        <pc:sldMkLst>
          <pc:docMk/>
          <pc:sldMk cId="17220141" sldId="874"/>
        </pc:sldMkLst>
      </pc:sldChg>
      <pc:sldChg chg="modSp add mod modAnim">
        <pc:chgData name="Trenton Jones" userId="1897b316-4bbf-4075-a4de-1620b428cd4b" providerId="ADAL" clId="{5D9D025D-BE4D-460F-943D-467454A82156}" dt="2026-03-10T14:18:12.043" v="653"/>
        <pc:sldMkLst>
          <pc:docMk/>
          <pc:sldMk cId="1673009327" sldId="875"/>
        </pc:sldMkLst>
      </pc:sldChg>
      <pc:sldChg chg="modSp add mod modAnim">
        <pc:chgData name="Trenton Jones" userId="1897b316-4bbf-4075-a4de-1620b428cd4b" providerId="ADAL" clId="{5D9D025D-BE4D-460F-943D-467454A82156}" dt="2026-03-10T16:00:45.606" v="2353"/>
        <pc:sldMkLst>
          <pc:docMk/>
          <pc:sldMk cId="150719362" sldId="876"/>
        </pc:sldMkLst>
      </pc:sldChg>
      <pc:sldChg chg="delSp modSp add mod modAnim">
        <pc:chgData name="Trenton Jones" userId="1897b316-4bbf-4075-a4de-1620b428cd4b" providerId="ADAL" clId="{5D9D025D-BE4D-460F-943D-467454A82156}" dt="2026-03-10T16:13:04.694" v="2462" actId="14826"/>
        <pc:sldMkLst>
          <pc:docMk/>
          <pc:sldMk cId="2803864608" sldId="877"/>
        </pc:sldMkLst>
        <pc:spChg chg="mod">
          <ac:chgData name="Trenton Jones" userId="1897b316-4bbf-4075-a4de-1620b428cd4b" providerId="ADAL" clId="{5D9D025D-BE4D-460F-943D-467454A82156}" dt="2026-03-10T14:45:01.561" v="810" actId="20577"/>
          <ac:spMkLst>
            <pc:docMk/>
            <pc:sldMk cId="2803864608" sldId="877"/>
            <ac:spMk id="18" creationId="{0A8842BE-664E-BC33-5D32-FC30CAC2BE8A}"/>
          </ac:spMkLst>
        </pc:spChg>
        <pc:picChg chg="mod">
          <ac:chgData name="Trenton Jones" userId="1897b316-4bbf-4075-a4de-1620b428cd4b" providerId="ADAL" clId="{5D9D025D-BE4D-460F-943D-467454A82156}" dt="2026-03-10T16:13:04.694" v="2462" actId="14826"/>
          <ac:picMkLst>
            <pc:docMk/>
            <pc:sldMk cId="2803864608" sldId="877"/>
            <ac:picMk id="3" creationId="{64ED91C8-CF0A-8AAC-EA0B-B4AE8B8B3D09}"/>
          </ac:picMkLst>
        </pc:picChg>
      </pc:sldChg>
      <pc:sldChg chg="modSp add mod modAnim">
        <pc:chgData name="Trenton Jones" userId="1897b316-4bbf-4075-a4de-1620b428cd4b" providerId="ADAL" clId="{5D9D025D-BE4D-460F-943D-467454A82156}" dt="2026-03-13T00:57:24.187" v="2489" actId="20577"/>
        <pc:sldMkLst>
          <pc:docMk/>
          <pc:sldMk cId="706916671" sldId="878"/>
        </pc:sldMkLst>
        <pc:spChg chg="mod">
          <ac:chgData name="Trenton Jones" userId="1897b316-4bbf-4075-a4de-1620b428cd4b" providerId="ADAL" clId="{5D9D025D-BE4D-460F-943D-467454A82156}" dt="2026-03-13T00:57:24.187" v="2489" actId="20577"/>
          <ac:spMkLst>
            <pc:docMk/>
            <pc:sldMk cId="706916671" sldId="878"/>
            <ac:spMk id="7" creationId="{D2450C4E-5060-8166-7028-FED00073A1BF}"/>
          </ac:spMkLst>
        </pc:spChg>
      </pc:sldChg>
      <pc:sldChg chg="modSp add modAnim">
        <pc:chgData name="Trenton Jones" userId="1897b316-4bbf-4075-a4de-1620b428cd4b" providerId="ADAL" clId="{5D9D025D-BE4D-460F-943D-467454A82156}" dt="2026-03-10T16:00:45.606" v="2353"/>
        <pc:sldMkLst>
          <pc:docMk/>
          <pc:sldMk cId="1324251359" sldId="879"/>
        </pc:sldMkLst>
      </pc:sldChg>
      <pc:sldChg chg="modSp add mod modAnim">
        <pc:chgData name="Trenton Jones" userId="1897b316-4bbf-4075-a4de-1620b428cd4b" providerId="ADAL" clId="{5D9D025D-BE4D-460F-943D-467454A82156}" dt="2026-03-13T00:57:49.114" v="2490" actId="33524"/>
        <pc:sldMkLst>
          <pc:docMk/>
          <pc:sldMk cId="2656017854" sldId="880"/>
        </pc:sldMkLst>
        <pc:spChg chg="mod">
          <ac:chgData name="Trenton Jones" userId="1897b316-4bbf-4075-a4de-1620b428cd4b" providerId="ADAL" clId="{5D9D025D-BE4D-460F-943D-467454A82156}" dt="2026-03-13T00:57:49.114" v="2490" actId="33524"/>
          <ac:spMkLst>
            <pc:docMk/>
            <pc:sldMk cId="2656017854" sldId="880"/>
            <ac:spMk id="4" creationId="{2AF76FBF-AC4F-C1CC-2A63-F97E5F3F1DF7}"/>
          </ac:spMkLst>
        </pc:spChg>
        <pc:spChg chg="mod">
          <ac:chgData name="Trenton Jones" userId="1897b316-4bbf-4075-a4de-1620b428cd4b" providerId="ADAL" clId="{5D9D025D-BE4D-460F-943D-467454A82156}" dt="2026-03-10T15:07:51.085" v="1193" actId="20577"/>
          <ac:spMkLst>
            <pc:docMk/>
            <pc:sldMk cId="2656017854" sldId="880"/>
            <ac:spMk id="18" creationId="{AF5D9B66-F269-4D21-7D37-B55A194FDC83}"/>
          </ac:spMkLst>
        </pc:spChg>
        <pc:picChg chg="mod">
          <ac:chgData name="Trenton Jones" userId="1897b316-4bbf-4075-a4de-1620b428cd4b" providerId="ADAL" clId="{5D9D025D-BE4D-460F-943D-467454A82156}" dt="2026-03-10T16:13:14.793" v="2463" actId="14826"/>
          <ac:picMkLst>
            <pc:docMk/>
            <pc:sldMk cId="2656017854" sldId="880"/>
            <ac:picMk id="3" creationId="{9F2357F2-E75B-1D1C-DA8E-22E641DFC51C}"/>
          </ac:picMkLst>
        </pc:picChg>
      </pc:sldChg>
      <pc:sldChg chg="modSp add mod modAnim">
        <pc:chgData name="Trenton Jones" userId="1897b316-4bbf-4075-a4de-1620b428cd4b" providerId="ADAL" clId="{5D9D025D-BE4D-460F-943D-467454A82156}" dt="2026-03-10T16:00:45.606" v="2353"/>
        <pc:sldMkLst>
          <pc:docMk/>
          <pc:sldMk cId="599439166" sldId="881"/>
        </pc:sldMkLst>
      </pc:sldChg>
      <pc:sldChg chg="modSp add mod modAnim">
        <pc:chgData name="Trenton Jones" userId="1897b316-4bbf-4075-a4de-1620b428cd4b" providerId="ADAL" clId="{5D9D025D-BE4D-460F-943D-467454A82156}" dt="2026-03-10T15:17:57.421" v="1366"/>
        <pc:sldMkLst>
          <pc:docMk/>
          <pc:sldMk cId="3941309176" sldId="882"/>
        </pc:sldMkLst>
      </pc:sldChg>
      <pc:sldChg chg="modSp add mod modAnim">
        <pc:chgData name="Trenton Jones" userId="1897b316-4bbf-4075-a4de-1620b428cd4b" providerId="ADAL" clId="{5D9D025D-BE4D-460F-943D-467454A82156}" dt="2026-03-10T16:00:45.606" v="2353"/>
        <pc:sldMkLst>
          <pc:docMk/>
          <pc:sldMk cId="1127885733" sldId="883"/>
        </pc:sldMkLst>
      </pc:sldChg>
      <pc:sldChg chg="modSp add mod">
        <pc:chgData name="Trenton Jones" userId="1897b316-4bbf-4075-a4de-1620b428cd4b" providerId="ADAL" clId="{5D9D025D-BE4D-460F-943D-467454A82156}" dt="2026-03-10T15:21:00.897" v="1439" actId="20577"/>
        <pc:sldMkLst>
          <pc:docMk/>
          <pc:sldMk cId="2529654553" sldId="884"/>
        </pc:sldMkLst>
        <pc:spChg chg="mod">
          <ac:chgData name="Trenton Jones" userId="1897b316-4bbf-4075-a4de-1620b428cd4b" providerId="ADAL" clId="{5D9D025D-BE4D-460F-943D-467454A82156}" dt="2026-03-10T15:21:00.897" v="1439" actId="20577"/>
          <ac:spMkLst>
            <pc:docMk/>
            <pc:sldMk cId="2529654553" sldId="884"/>
            <ac:spMk id="11" creationId="{2D6C0D07-89E3-2EA8-C611-477182B656BD}"/>
          </ac:spMkLst>
        </pc:spChg>
      </pc:sldChg>
      <pc:sldChg chg="modSp add mod modAnim">
        <pc:chgData name="Trenton Jones" userId="1897b316-4bbf-4075-a4de-1620b428cd4b" providerId="ADAL" clId="{5D9D025D-BE4D-460F-943D-467454A82156}" dt="2026-03-10T15:22:14.458" v="1474" actId="1076"/>
        <pc:sldMkLst>
          <pc:docMk/>
          <pc:sldMk cId="2561439730" sldId="885"/>
        </pc:sldMkLst>
        <pc:spChg chg="mod">
          <ac:chgData name="Trenton Jones" userId="1897b316-4bbf-4075-a4de-1620b428cd4b" providerId="ADAL" clId="{5D9D025D-BE4D-460F-943D-467454A82156}" dt="2026-03-10T15:21:41.747" v="1468" actId="14100"/>
          <ac:spMkLst>
            <pc:docMk/>
            <pc:sldMk cId="2561439730" sldId="885"/>
            <ac:spMk id="8" creationId="{B9F5D37C-AC97-583D-0A3F-F9D0F3AAE6FB}"/>
          </ac:spMkLst>
        </pc:spChg>
      </pc:sldChg>
      <pc:sldChg chg="modSp add mod modAnim">
        <pc:chgData name="Trenton Jones" userId="1897b316-4bbf-4075-a4de-1620b428cd4b" providerId="ADAL" clId="{5D9D025D-BE4D-460F-943D-467454A82156}" dt="2026-03-10T16:00:45.606" v="2353"/>
        <pc:sldMkLst>
          <pc:docMk/>
          <pc:sldMk cId="131062860" sldId="886"/>
        </pc:sldMkLst>
      </pc:sldChg>
      <pc:sldChg chg="modSp add mod modAnim">
        <pc:chgData name="Trenton Jones" userId="1897b316-4bbf-4075-a4de-1620b428cd4b" providerId="ADAL" clId="{5D9D025D-BE4D-460F-943D-467454A82156}" dt="2026-03-10T16:00:45.606" v="2353"/>
        <pc:sldMkLst>
          <pc:docMk/>
          <pc:sldMk cId="1844786128" sldId="887"/>
        </pc:sldMkLst>
      </pc:sldChg>
      <pc:sldChg chg="modSp add mod">
        <pc:chgData name="Trenton Jones" userId="1897b316-4bbf-4075-a4de-1620b428cd4b" providerId="ADAL" clId="{5D9D025D-BE4D-460F-943D-467454A82156}" dt="2026-03-10T15:35:02.572" v="1705" actId="20577"/>
        <pc:sldMkLst>
          <pc:docMk/>
          <pc:sldMk cId="3943261085" sldId="888"/>
        </pc:sldMkLst>
      </pc:sldChg>
      <pc:sldChg chg="modSp add mod modAnim">
        <pc:chgData name="Trenton Jones" userId="1897b316-4bbf-4075-a4de-1620b428cd4b" providerId="ADAL" clId="{5D9D025D-BE4D-460F-943D-467454A82156}" dt="2026-03-13T00:58:36.061" v="2491" actId="33524"/>
        <pc:sldMkLst>
          <pc:docMk/>
          <pc:sldMk cId="1905794701" sldId="889"/>
        </pc:sldMkLst>
        <pc:spChg chg="mod">
          <ac:chgData name="Trenton Jones" userId="1897b316-4bbf-4075-a4de-1620b428cd4b" providerId="ADAL" clId="{5D9D025D-BE4D-460F-943D-467454A82156}" dt="2026-03-13T00:58:36.061" v="2491" actId="33524"/>
          <ac:spMkLst>
            <pc:docMk/>
            <pc:sldMk cId="1905794701" sldId="889"/>
            <ac:spMk id="6" creationId="{28044698-00F6-37A5-498B-0AA44F64931F}"/>
          </ac:spMkLst>
        </pc:spChg>
      </pc:sldChg>
      <pc:sldChg chg="modSp add mod">
        <pc:chgData name="Trenton Jones" userId="1897b316-4bbf-4075-a4de-1620b428cd4b" providerId="ADAL" clId="{5D9D025D-BE4D-460F-943D-467454A82156}" dt="2026-03-10T15:40:28.331" v="1811" actId="20577"/>
        <pc:sldMkLst>
          <pc:docMk/>
          <pc:sldMk cId="692830396" sldId="890"/>
        </pc:sldMkLst>
        <pc:spChg chg="mod">
          <ac:chgData name="Trenton Jones" userId="1897b316-4bbf-4075-a4de-1620b428cd4b" providerId="ADAL" clId="{5D9D025D-BE4D-460F-943D-467454A82156}" dt="2026-03-10T15:40:28.331" v="1811" actId="20577"/>
          <ac:spMkLst>
            <pc:docMk/>
            <pc:sldMk cId="692830396" sldId="890"/>
            <ac:spMk id="11" creationId="{8BA4CA92-87B1-8D7C-08B3-85EF5C54B36E}"/>
          </ac:spMkLst>
        </pc:spChg>
      </pc:sldChg>
      <pc:sldChg chg="modSp add mod">
        <pc:chgData name="Trenton Jones" userId="1897b316-4bbf-4075-a4de-1620b428cd4b" providerId="ADAL" clId="{5D9D025D-BE4D-460F-943D-467454A82156}" dt="2026-03-10T16:30:36.075" v="2465" actId="14826"/>
        <pc:sldMkLst>
          <pc:docMk/>
          <pc:sldMk cId="2310145620" sldId="891"/>
        </pc:sldMkLst>
        <pc:spChg chg="mod">
          <ac:chgData name="Trenton Jones" userId="1897b316-4bbf-4075-a4de-1620b428cd4b" providerId="ADAL" clId="{5D9D025D-BE4D-460F-943D-467454A82156}" dt="2026-03-10T15:40:51.033" v="1845" actId="20577"/>
          <ac:spMkLst>
            <pc:docMk/>
            <pc:sldMk cId="2310145620" sldId="891"/>
            <ac:spMk id="8" creationId="{AE3EC38E-E219-FA9F-80C2-DAB2871EC0A7}"/>
          </ac:spMkLst>
        </pc:spChg>
        <pc:picChg chg="mod">
          <ac:chgData name="Trenton Jones" userId="1897b316-4bbf-4075-a4de-1620b428cd4b" providerId="ADAL" clId="{5D9D025D-BE4D-460F-943D-467454A82156}" dt="2026-03-10T16:30:36.075" v="2465" actId="14826"/>
          <ac:picMkLst>
            <pc:docMk/>
            <pc:sldMk cId="2310145620" sldId="891"/>
            <ac:picMk id="10" creationId="{4E19B5C9-27F7-07A8-88E2-8C58FEF2DC50}"/>
          </ac:picMkLst>
        </pc:picChg>
      </pc:sldChg>
      <pc:sldChg chg="modSp add mod modAnim">
        <pc:chgData name="Trenton Jones" userId="1897b316-4bbf-4075-a4de-1620b428cd4b" providerId="ADAL" clId="{5D9D025D-BE4D-460F-943D-467454A82156}" dt="2026-03-13T00:58:52.195" v="2492" actId="33524"/>
        <pc:sldMkLst>
          <pc:docMk/>
          <pc:sldMk cId="949211171" sldId="892"/>
        </pc:sldMkLst>
        <pc:spChg chg="mod">
          <ac:chgData name="Trenton Jones" userId="1897b316-4bbf-4075-a4de-1620b428cd4b" providerId="ADAL" clId="{5D9D025D-BE4D-460F-943D-467454A82156}" dt="2026-03-13T00:58:52.195" v="2492" actId="33524"/>
          <ac:spMkLst>
            <pc:docMk/>
            <pc:sldMk cId="949211171" sldId="892"/>
            <ac:spMk id="8" creationId="{22DF8485-0268-105A-4498-37BF00E13465}"/>
          </ac:spMkLst>
        </pc:spChg>
      </pc:sldChg>
      <pc:sldChg chg="modSp add mod">
        <pc:chgData name="Trenton Jones" userId="1897b316-4bbf-4075-a4de-1620b428cd4b" providerId="ADAL" clId="{5D9D025D-BE4D-460F-943D-467454A82156}" dt="2026-03-10T16:36:30.931" v="2487" actId="14826"/>
        <pc:sldMkLst>
          <pc:docMk/>
          <pc:sldMk cId="1251995059" sldId="895"/>
        </pc:sldMkLst>
        <pc:spChg chg="mod">
          <ac:chgData name="Trenton Jones" userId="1897b316-4bbf-4075-a4de-1620b428cd4b" providerId="ADAL" clId="{5D9D025D-BE4D-460F-943D-467454A82156}" dt="2026-03-10T15:47:20.232" v="2271" actId="20577"/>
          <ac:spMkLst>
            <pc:docMk/>
            <pc:sldMk cId="1251995059" sldId="895"/>
            <ac:spMk id="8" creationId="{F796C325-4FAF-FE82-A04A-D2A762FCE69B}"/>
          </ac:spMkLst>
        </pc:spChg>
        <pc:picChg chg="mod">
          <ac:chgData name="Trenton Jones" userId="1897b316-4bbf-4075-a4de-1620b428cd4b" providerId="ADAL" clId="{5D9D025D-BE4D-460F-943D-467454A82156}" dt="2026-03-10T16:36:30.931" v="2487" actId="14826"/>
          <ac:picMkLst>
            <pc:docMk/>
            <pc:sldMk cId="1251995059" sldId="895"/>
            <ac:picMk id="10" creationId="{037D8462-536C-8CB5-F1FD-0DB32FB64D2A}"/>
          </ac:picMkLst>
        </pc:picChg>
      </pc:sldChg>
      <pc:sldChg chg="modSp mod">
        <pc:chgData name="Trenton Jones" userId="1897b316-4bbf-4075-a4de-1620b428cd4b" providerId="ADAL" clId="{5D9D025D-BE4D-460F-943D-467454A82156}" dt="2026-03-13T00:59:04.684" v="2493" actId="33524"/>
        <pc:sldMkLst>
          <pc:docMk/>
          <pc:sldMk cId="699162257" sldId="899"/>
        </pc:sldMkLst>
        <pc:spChg chg="mod">
          <ac:chgData name="Trenton Jones" userId="1897b316-4bbf-4075-a4de-1620b428cd4b" providerId="ADAL" clId="{5D9D025D-BE4D-460F-943D-467454A82156}" dt="2026-03-13T00:59:04.684" v="2493" actId="33524"/>
          <ac:spMkLst>
            <pc:docMk/>
            <pc:sldMk cId="699162257" sldId="899"/>
            <ac:spMk id="8" creationId="{4FDBD122-D3B2-06B5-962B-ADB2571E74EE}"/>
          </ac:spMkLst>
        </pc:spChg>
      </pc:sldChg>
    </pc:docChg>
  </pc:docChgLst>
</pc:chgInfo>
</file>

<file path=ppt/comments/modernComment_34F_48A1BD35.xml><?xml version="1.0" encoding="utf-8"?>
<p188:cmLst xmlns:a="http://schemas.openxmlformats.org/drawingml/2006/main" xmlns:r="http://schemas.openxmlformats.org/officeDocument/2006/relationships" xmlns:p188="http://schemas.microsoft.com/office/powerpoint/2018/8/main">
  <p188:cm id="{F7797FC0-30FE-4A6B-B256-F3CC23F9BE7B}" authorId="{A4920AFA-45D0-DF6A-E11F-E98366623A25}" created="2026-03-10T15:48:31.867">
    <ac:txMkLst xmlns:ac="http://schemas.microsoft.com/office/drawing/2013/main/command">
      <pc:docMk xmlns:pc="http://schemas.microsoft.com/office/powerpoint/2013/main/command"/>
      <pc:sldMk xmlns:pc="http://schemas.microsoft.com/office/powerpoint/2013/main/command" cId="1218559285" sldId="847"/>
      <ac:spMk id="11" creationId="{350F516E-F2BA-9349-5647-267CF04DB25F}"/>
      <ac:txMk cp="0">
        <ac:context len="35" hash="2761173073"/>
      </ac:txMk>
    </ac:txMkLst>
    <p188:pos x="3263985" y="-55155"/>
    <p188:txBody>
      <a:bodyPr/>
      <a:lstStyle/>
      <a:p>
        <a:r>
          <a:rPr lang="en-US"/>
          <a:t>Can we link this to the document PDF?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9" name="Shape 139"/>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40" name="Shape 14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699354517"/>
      </p:ext>
    </p:extLst>
  </p:cSld>
  <p:clrMap bg1="lt1" tx1="dk1" bg2="lt2" tx2="dk2" accent1="accent1" accent2="accent2" accent3="accent3" accent4="accent4" accent5="accent5" accent6="accent6" hlink="hlink" folHlink="folHlink"/>
  <p:notesStyle>
    <a:lvl1pPr defTabSz="171446" latinLnBrk="0">
      <a:lnSpc>
        <a:spcPct val="117999"/>
      </a:lnSpc>
      <a:defRPr sz="825">
        <a:latin typeface="+mn-lt"/>
        <a:ea typeface="+mn-ea"/>
        <a:cs typeface="+mn-cs"/>
        <a:sym typeface="Helvetica Neue"/>
      </a:defRPr>
    </a:lvl1pPr>
    <a:lvl2pPr indent="85723" defTabSz="171446" latinLnBrk="0">
      <a:lnSpc>
        <a:spcPct val="117999"/>
      </a:lnSpc>
      <a:defRPr sz="825">
        <a:latin typeface="+mn-lt"/>
        <a:ea typeface="+mn-ea"/>
        <a:cs typeface="+mn-cs"/>
        <a:sym typeface="Helvetica Neue"/>
      </a:defRPr>
    </a:lvl2pPr>
    <a:lvl3pPr indent="171446" defTabSz="171446" latinLnBrk="0">
      <a:lnSpc>
        <a:spcPct val="117999"/>
      </a:lnSpc>
      <a:defRPr sz="825">
        <a:latin typeface="+mn-lt"/>
        <a:ea typeface="+mn-ea"/>
        <a:cs typeface="+mn-cs"/>
        <a:sym typeface="Helvetica Neue"/>
      </a:defRPr>
    </a:lvl3pPr>
    <a:lvl4pPr indent="257169" defTabSz="171446" latinLnBrk="0">
      <a:lnSpc>
        <a:spcPct val="117999"/>
      </a:lnSpc>
      <a:defRPr sz="825">
        <a:latin typeface="+mn-lt"/>
        <a:ea typeface="+mn-ea"/>
        <a:cs typeface="+mn-cs"/>
        <a:sym typeface="Helvetica Neue"/>
      </a:defRPr>
    </a:lvl4pPr>
    <a:lvl5pPr indent="342891" defTabSz="171446" latinLnBrk="0">
      <a:lnSpc>
        <a:spcPct val="117999"/>
      </a:lnSpc>
      <a:defRPr sz="825">
        <a:latin typeface="+mn-lt"/>
        <a:ea typeface="+mn-ea"/>
        <a:cs typeface="+mn-cs"/>
        <a:sym typeface="Helvetica Neue"/>
      </a:defRPr>
    </a:lvl5pPr>
    <a:lvl6pPr indent="428614" defTabSz="171446" latinLnBrk="0">
      <a:lnSpc>
        <a:spcPct val="117999"/>
      </a:lnSpc>
      <a:defRPr sz="825">
        <a:latin typeface="+mn-lt"/>
        <a:ea typeface="+mn-ea"/>
        <a:cs typeface="+mn-cs"/>
        <a:sym typeface="Helvetica Neue"/>
      </a:defRPr>
    </a:lvl6pPr>
    <a:lvl7pPr indent="514337" defTabSz="171446" latinLnBrk="0">
      <a:lnSpc>
        <a:spcPct val="117999"/>
      </a:lnSpc>
      <a:defRPr sz="825">
        <a:latin typeface="+mn-lt"/>
        <a:ea typeface="+mn-ea"/>
        <a:cs typeface="+mn-cs"/>
        <a:sym typeface="Helvetica Neue"/>
      </a:defRPr>
    </a:lvl7pPr>
    <a:lvl8pPr indent="600060" defTabSz="171446" latinLnBrk="0">
      <a:lnSpc>
        <a:spcPct val="117999"/>
      </a:lnSpc>
      <a:defRPr sz="825">
        <a:latin typeface="+mn-lt"/>
        <a:ea typeface="+mn-ea"/>
        <a:cs typeface="+mn-cs"/>
        <a:sym typeface="Helvetica Neue"/>
      </a:defRPr>
    </a:lvl8pPr>
    <a:lvl9pPr indent="685783" defTabSz="171446" latinLnBrk="0">
      <a:lnSpc>
        <a:spcPct val="117999"/>
      </a:lnSpc>
      <a:defRPr sz="825">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48259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541CA-96C1-165C-803B-22FFA257F4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DF16B0-7EF8-25E0-93AD-9403790A3B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149D92-AE0A-45A4-5C92-61673A81255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81282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7EA76-153C-D71C-4EDA-1718CA1F93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3E0465-C4E8-D3EF-F033-3965524671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DA4298-45AC-4F4E-6E9B-AEB62AAC92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1173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9B81B-CE44-ADC9-CCD8-CAAE98B8B1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7EC458-3443-AC87-A0EA-7CE33AD6592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8CFE675-F85B-DAEB-A630-E8D0BE62D95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277221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9F1D2-D726-B6CB-B07A-78A9FB4E6A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E29699-4009-33EE-375D-0EA067045D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35A81A-CDCD-2DF7-E8F9-B575A322C4C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01890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14366-512A-19D4-4985-CA1E3E8D57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475D0-D5E2-17F5-C2D6-D9FDD14187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DAB632-9967-E319-1B27-080DC5DC9E7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29362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D548C-8DC1-D097-987D-2E6B85A74E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402F86-A21F-1352-FC3E-E00A21B280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AFC27B-4D56-DEA1-D255-BEE1F220D03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59976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01959-9168-DED4-B063-31A0A70D46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8386AC-2B4C-8B91-F2C2-1F2EA24968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67A99C-F0DA-57C5-2F1F-F0AD419EC92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3836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7CC63-5673-64EA-BC1E-F08C426E39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94D96B-4160-659A-BD52-5434431C1B6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D0FB752-ADF5-4B3A-D0EC-4C96651B8F0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50864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902FC-971A-0DF5-D735-9CCAB3C7D9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F27901-399B-0297-39A4-5FFC306912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75BA8D-5128-0066-B7A1-E304E55BC53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325143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2E6C5-43AD-721A-10F7-E81FFBD6E9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091915-841E-7636-59B1-1C3F815B28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FC7005-AF20-6FC1-77BC-11444CC548B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18734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E4F66-8CEC-E844-0A5A-B48C1ECE65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AE6A74-885D-1EE8-31C6-419CD136AFF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7FCB005-0A90-F84E-0C51-13F3C3ACDB9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1664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7CB80-70EE-1083-E558-4C1B4B6787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FAA359-7517-3F7B-788C-623B5AF6FB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37B70A-C1EE-60B4-9F2F-B14A1607E7D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9802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80471-433B-93F6-5616-525C6B4153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0FC2A0-4FD7-B7A1-CCDC-75B2F4A175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615169-1715-C873-EE20-6CCB234A1A8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066570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A0E14-9443-C411-EE31-A3BD710EFE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99A83D-F0A4-CE4E-CC7E-68F71E4966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923C42-8332-8A89-888F-BD0DFC7985F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45461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A6B8B-8138-7F60-4E37-D52E225AB0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ABAB61-ECDD-45A3-3626-4DBD7698FD3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E5F9FD9-7FBE-502C-6A03-F1FE8136BD9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4131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03DF2-99EC-0DE5-6230-7BB851B99E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D2517E-A83E-3EF6-F083-76B112F283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F39F7A-73FC-1F04-3CBF-3B7D9213A73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145427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B0E27-9593-B52D-906C-11E6A0D389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01C748-C4CA-F503-5A0B-A677119D47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07DAC8-CAC5-EE6B-1AFB-505426835A6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78506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0FB93-836B-A3B0-4B45-6A1EAEC300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EE97C1-E793-50A3-DC72-C425A5BA33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51345E-9341-2481-41F6-E2611DCCE5F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739978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BB8FE-F9E0-B599-6CB4-FEC1B156EC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6D540F-3D5A-BA09-E1AD-7154C3313D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D96AA6-4C12-8B53-F474-A5CB667797A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246338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A7CE6-FAFD-E61E-6EB9-62CE70B943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E00078-53CB-B8DF-B17B-C0D4F3A7C6F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38D0DAB-D207-9345-C1DF-9F406BE3046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176886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23676-5C8D-7FB1-3EC8-46DE808B35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944841-A38A-15AA-7D67-4E42F127C9B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E9394A9-7C30-A18F-ECF8-E06E07711DE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2095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73EE6-9ADA-CAE0-181A-6D59BDBB08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F461D2-3EAE-4CD3-8AE5-27DBB5857A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33F046-BB97-7D77-B12C-5707440F7B9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91528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5DC36-45F1-C505-49F6-546B400D3D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64308D-B28E-E7BA-E73C-7E1C447000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2F3C6F-31D7-0C38-9DA8-A9502C2A2F6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29617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0444A-9BAE-5212-4C20-5FC186064A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42B3E8-B9A3-6840-97D0-20991DC0C8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EFDABD-0CB0-8220-2011-7CCDE60D1FE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18081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60C47-2D19-9ECB-1BA1-8116DB61DD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7472B9-DB97-FE1F-8047-EB41A22ED6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0763BB-479F-796C-B883-F126580BE83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19334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30A70-0B53-C652-D5BC-920C213F70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67C646-21E5-BAE3-A4B6-A64B7D5570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21C983-8EE7-3675-9332-570B2130EE1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62456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DA943-0A90-5FC7-A97A-2DFA6F9250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7E3476-1201-6057-ECFA-197D230E2DB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6F93E90-8BF8-72A5-4A1B-03AAF3749E8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84624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10414-8257-AC2B-D8F4-44F3B037CC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CD097D-A468-84F4-1B0D-F22FA4BFB5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C48866-C91B-33AE-1100-164DE4C7FA8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5180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Photo - Horizontal">
    <p:spTree>
      <p:nvGrpSpPr>
        <p:cNvPr id="1" name=""/>
        <p:cNvGrpSpPr/>
        <p:nvPr/>
      </p:nvGrpSpPr>
      <p:grpSpPr>
        <a:xfrm>
          <a:off x="0" y="0"/>
          <a:ext cx="0" cy="0"/>
          <a:chOff x="0" y="0"/>
          <a:chExt cx="0" cy="0"/>
        </a:xfrm>
      </p:grpSpPr>
      <p:sp>
        <p:nvSpPr>
          <p:cNvPr id="18" name="Title Text">
            <a:extLst>
              <a:ext uri="{FF2B5EF4-FFF2-40B4-BE49-F238E27FC236}">
                <a16:creationId xmlns:a16="http://schemas.microsoft.com/office/drawing/2014/main" id="{98D07644-EA2F-AD4E-AA91-0EA3E003CD9E}"/>
              </a:ext>
            </a:extLst>
          </p:cNvPr>
          <p:cNvSpPr txBox="1">
            <a:spLocks noGrp="1"/>
          </p:cNvSpPr>
          <p:nvPr>
            <p:ph type="title" hasCustomPrompt="1"/>
          </p:nvPr>
        </p:nvSpPr>
        <p:spPr>
          <a:xfrm>
            <a:off x="699878" y="741745"/>
            <a:ext cx="7324725" cy="564257"/>
          </a:xfrm>
          <a:prstGeom prst="rect">
            <a:avLst/>
          </a:prstGeom>
        </p:spPr>
        <p:txBody>
          <a:bodyPr lIns="121918" tIns="121918" rIns="121918" bIns="121918">
            <a:noAutofit/>
          </a:bodyPr>
          <a:lstStyle>
            <a:lvl1pPr algn="l" defTabSz="457182">
              <a:defRPr sz="3200" b="1" i="0" cap="none" spc="300">
                <a:solidFill>
                  <a:schemeClr val="tx1"/>
                </a:solidFill>
                <a:latin typeface="Poppins" pitchFamily="2" charset="77"/>
                <a:ea typeface="Poppins" pitchFamily="2" charset="77"/>
                <a:cs typeface="Poppins" pitchFamily="2" charset="77"/>
                <a:sym typeface="Arial"/>
              </a:defRPr>
            </a:lvl1pPr>
          </a:lstStyle>
          <a:p>
            <a:r>
              <a:rPr lang="en-US"/>
              <a:t>TITLE TEXT</a:t>
            </a:r>
          </a:p>
        </p:txBody>
      </p:sp>
      <p:sp>
        <p:nvSpPr>
          <p:cNvPr id="19" name="Body Level One…">
            <a:extLst>
              <a:ext uri="{FF2B5EF4-FFF2-40B4-BE49-F238E27FC236}">
                <a16:creationId xmlns:a16="http://schemas.microsoft.com/office/drawing/2014/main" id="{53A53EF8-0EB4-2D42-B69C-C273806E7844}"/>
              </a:ext>
            </a:extLst>
          </p:cNvPr>
          <p:cNvSpPr txBox="1">
            <a:spLocks noGrp="1"/>
          </p:cNvSpPr>
          <p:nvPr>
            <p:ph type="body" sz="quarter" idx="1" hasCustomPrompt="1"/>
          </p:nvPr>
        </p:nvSpPr>
        <p:spPr>
          <a:xfrm>
            <a:off x="699878" y="1488011"/>
            <a:ext cx="7324725" cy="2901246"/>
          </a:xfrm>
          <a:prstGeom prst="rect">
            <a:avLst/>
          </a:prstGeom>
        </p:spPr>
        <p:txBody>
          <a:bodyPr anchor="t"/>
          <a:lstStyle>
            <a:lvl1pPr marL="257178" indent="-257178" algn="l">
              <a:spcBef>
                <a:spcPts val="0"/>
              </a:spcBef>
              <a:buSzTx/>
              <a:buFont typeface="Arial" panose="020B0604020202020204" pitchFamily="34" charset="0"/>
              <a:buChar char="•"/>
              <a:defRPr sz="1800" b="1" spc="0" baseline="0">
                <a:solidFill>
                  <a:schemeClr val="tx1"/>
                </a:solidFill>
                <a:latin typeface="Poppins" pitchFamily="2" charset="77"/>
                <a:cs typeface="Poppins" pitchFamily="2" charset="77"/>
              </a:defRPr>
            </a:lvl1pPr>
            <a:lvl2pPr marL="565792" indent="-257178" algn="l">
              <a:spcBef>
                <a:spcPts val="0"/>
              </a:spcBef>
              <a:buSzTx/>
              <a:buFont typeface="Wingdings" pitchFamily="2" charset="2"/>
              <a:buChar char="§"/>
              <a:defRPr sz="1200" b="0" spc="0" baseline="0">
                <a:solidFill>
                  <a:schemeClr val="tx1"/>
                </a:solidFill>
                <a:latin typeface="Poppins" pitchFamily="2" charset="77"/>
                <a:cs typeface="Poppins" pitchFamily="2" charset="77"/>
              </a:defRPr>
            </a:lvl2pPr>
            <a:lvl3pPr marL="257178" indent="-257178" algn="l">
              <a:spcBef>
                <a:spcPts val="0"/>
              </a:spcBef>
              <a:buSzTx/>
              <a:buFont typeface="Arial" panose="020B0604020202020204" pitchFamily="34" charset="0"/>
              <a:buChar char="•"/>
              <a:defRPr sz="2250" b="1" spc="338" baseline="0">
                <a:solidFill>
                  <a:srgbClr val="00406D"/>
                </a:solidFill>
                <a:latin typeface="Arial" panose="020B0604020202020204" pitchFamily="34" charset="0"/>
                <a:cs typeface="Arial" panose="020B0604020202020204" pitchFamily="34" charset="0"/>
              </a:defRPr>
            </a:lvl3pPr>
            <a:lvl4pPr marL="257178" indent="-257178" algn="l">
              <a:spcBef>
                <a:spcPts val="0"/>
              </a:spcBef>
              <a:buSzTx/>
              <a:buFont typeface="Arial" panose="020B0604020202020204" pitchFamily="34" charset="0"/>
              <a:buChar char="•"/>
              <a:defRPr sz="2250" b="1" spc="338" baseline="0">
                <a:solidFill>
                  <a:srgbClr val="00406D"/>
                </a:solidFill>
                <a:latin typeface="Arial" panose="020B0604020202020204" pitchFamily="34" charset="0"/>
                <a:cs typeface="Arial" panose="020B0604020202020204" pitchFamily="34" charset="0"/>
              </a:defRPr>
            </a:lvl4pPr>
            <a:lvl5pPr marL="257178" indent="-257178" algn="l">
              <a:spcBef>
                <a:spcPts val="0"/>
              </a:spcBef>
              <a:buSzTx/>
              <a:buFont typeface="Arial" panose="020B0604020202020204" pitchFamily="34" charset="0"/>
              <a:buChar char="•"/>
              <a:defRPr sz="2250" b="1" spc="338" baseline="0">
                <a:solidFill>
                  <a:srgbClr val="00406D"/>
                </a:solidFill>
                <a:latin typeface="Arial" panose="020B0604020202020204" pitchFamily="34" charset="0"/>
                <a:cs typeface="Arial" panose="020B0604020202020204" pitchFamily="34" charset="0"/>
              </a:defRPr>
            </a:lvl5pPr>
          </a:lstStyle>
          <a:p>
            <a:r>
              <a:rPr lang="en-US"/>
              <a:t>Body level one</a:t>
            </a:r>
          </a:p>
          <a:p>
            <a:pPr lvl="1"/>
            <a:r>
              <a:rPr lang="en-US"/>
              <a:t>Body level two</a:t>
            </a:r>
          </a:p>
        </p:txBody>
      </p:sp>
    </p:spTree>
    <p:extLst>
      <p:ext uri="{BB962C8B-B14F-4D97-AF65-F5344CB8AC3E}">
        <p14:creationId xmlns:p14="http://schemas.microsoft.com/office/powerpoint/2010/main" val="117418152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Photo - Horizontal">
    <p:spTree>
      <p:nvGrpSpPr>
        <p:cNvPr id="1" name=""/>
        <p:cNvGrpSpPr/>
        <p:nvPr/>
      </p:nvGrpSpPr>
      <p:grpSpPr>
        <a:xfrm>
          <a:off x="0" y="0"/>
          <a:ext cx="0" cy="0"/>
          <a:chOff x="0" y="0"/>
          <a:chExt cx="0" cy="0"/>
        </a:xfrm>
      </p:grpSpPr>
      <p:sp>
        <p:nvSpPr>
          <p:cNvPr id="18" name="Title Text">
            <a:extLst>
              <a:ext uri="{FF2B5EF4-FFF2-40B4-BE49-F238E27FC236}">
                <a16:creationId xmlns:a16="http://schemas.microsoft.com/office/drawing/2014/main" id="{98D07644-EA2F-AD4E-AA91-0EA3E003CD9E}"/>
              </a:ext>
            </a:extLst>
          </p:cNvPr>
          <p:cNvSpPr txBox="1">
            <a:spLocks noGrp="1"/>
          </p:cNvSpPr>
          <p:nvPr>
            <p:ph type="title" hasCustomPrompt="1"/>
          </p:nvPr>
        </p:nvSpPr>
        <p:spPr>
          <a:xfrm>
            <a:off x="414059" y="495608"/>
            <a:ext cx="7324725" cy="564257"/>
          </a:xfrm>
          <a:prstGeom prst="rect">
            <a:avLst/>
          </a:prstGeom>
        </p:spPr>
        <p:txBody>
          <a:bodyPr lIns="121918" tIns="121918" rIns="121918" bIns="121918">
            <a:noAutofit/>
          </a:bodyPr>
          <a:lstStyle>
            <a:lvl1pPr algn="l" defTabSz="457182">
              <a:defRPr sz="3200" b="1" i="0" cap="none" spc="300">
                <a:solidFill>
                  <a:srgbClr val="2FC3E5"/>
                </a:solidFill>
                <a:latin typeface="Poppins" pitchFamily="2" charset="77"/>
                <a:ea typeface="Poppins" pitchFamily="2" charset="77"/>
                <a:cs typeface="Poppins" pitchFamily="2" charset="77"/>
                <a:sym typeface="Arial"/>
              </a:defRPr>
            </a:lvl1pPr>
          </a:lstStyle>
          <a:p>
            <a:r>
              <a:rPr lang="en-US"/>
              <a:t>TITLE TEXT</a:t>
            </a:r>
          </a:p>
        </p:txBody>
      </p:sp>
      <p:sp>
        <p:nvSpPr>
          <p:cNvPr id="19" name="Body Level One…">
            <a:extLst>
              <a:ext uri="{FF2B5EF4-FFF2-40B4-BE49-F238E27FC236}">
                <a16:creationId xmlns:a16="http://schemas.microsoft.com/office/drawing/2014/main" id="{53A53EF8-0EB4-2D42-B69C-C273806E7844}"/>
              </a:ext>
            </a:extLst>
          </p:cNvPr>
          <p:cNvSpPr txBox="1">
            <a:spLocks noGrp="1"/>
          </p:cNvSpPr>
          <p:nvPr>
            <p:ph type="body" sz="quarter" idx="1" hasCustomPrompt="1"/>
          </p:nvPr>
        </p:nvSpPr>
        <p:spPr>
          <a:xfrm>
            <a:off x="667631" y="1286107"/>
            <a:ext cx="7324725" cy="2901246"/>
          </a:xfrm>
          <a:prstGeom prst="rect">
            <a:avLst/>
          </a:prstGeom>
        </p:spPr>
        <p:txBody>
          <a:bodyPr anchor="t"/>
          <a:lstStyle>
            <a:lvl1pPr marL="257178" indent="-257178" algn="l">
              <a:spcBef>
                <a:spcPts val="0"/>
              </a:spcBef>
              <a:buSzTx/>
              <a:buFont typeface="Arial" panose="020B0604020202020204" pitchFamily="34" charset="0"/>
              <a:buChar char="•"/>
              <a:defRPr sz="1800" b="1" spc="0" baseline="0">
                <a:solidFill>
                  <a:schemeClr val="bg1"/>
                </a:solidFill>
                <a:latin typeface="Poppins" pitchFamily="2" charset="77"/>
                <a:cs typeface="Poppins" pitchFamily="2" charset="77"/>
              </a:defRPr>
            </a:lvl1pPr>
            <a:lvl2pPr marL="565792" indent="-257178" algn="l">
              <a:spcBef>
                <a:spcPts val="0"/>
              </a:spcBef>
              <a:buSzTx/>
              <a:buFont typeface="Wingdings" pitchFamily="2" charset="2"/>
              <a:buChar char="§"/>
              <a:defRPr sz="1200" b="0" spc="0" baseline="0">
                <a:solidFill>
                  <a:schemeClr val="bg1"/>
                </a:solidFill>
                <a:latin typeface="Poppins" pitchFamily="2" charset="77"/>
                <a:cs typeface="Poppins" pitchFamily="2" charset="77"/>
              </a:defRPr>
            </a:lvl2pPr>
            <a:lvl3pPr marL="257178" indent="-257178" algn="l">
              <a:spcBef>
                <a:spcPts val="0"/>
              </a:spcBef>
              <a:buSzTx/>
              <a:buFont typeface="Arial" panose="020B0604020202020204" pitchFamily="34" charset="0"/>
              <a:buChar char="•"/>
              <a:defRPr sz="2250" b="1" spc="338" baseline="0">
                <a:solidFill>
                  <a:srgbClr val="00406D"/>
                </a:solidFill>
                <a:latin typeface="Arial" panose="020B0604020202020204" pitchFamily="34" charset="0"/>
                <a:cs typeface="Arial" panose="020B0604020202020204" pitchFamily="34" charset="0"/>
              </a:defRPr>
            </a:lvl3pPr>
            <a:lvl4pPr marL="257178" indent="-257178" algn="l">
              <a:spcBef>
                <a:spcPts val="0"/>
              </a:spcBef>
              <a:buSzTx/>
              <a:buFont typeface="Arial" panose="020B0604020202020204" pitchFamily="34" charset="0"/>
              <a:buChar char="•"/>
              <a:defRPr sz="2250" b="1" spc="338" baseline="0">
                <a:solidFill>
                  <a:srgbClr val="00406D"/>
                </a:solidFill>
                <a:latin typeface="Arial" panose="020B0604020202020204" pitchFamily="34" charset="0"/>
                <a:cs typeface="Arial" panose="020B0604020202020204" pitchFamily="34" charset="0"/>
              </a:defRPr>
            </a:lvl4pPr>
            <a:lvl5pPr marL="257178" indent="-257178" algn="l">
              <a:spcBef>
                <a:spcPts val="0"/>
              </a:spcBef>
              <a:buSzTx/>
              <a:buFont typeface="Arial" panose="020B0604020202020204" pitchFamily="34" charset="0"/>
              <a:buChar char="•"/>
              <a:defRPr sz="2250" b="1" spc="338" baseline="0">
                <a:solidFill>
                  <a:srgbClr val="00406D"/>
                </a:solidFill>
                <a:latin typeface="Arial" panose="020B0604020202020204" pitchFamily="34" charset="0"/>
                <a:cs typeface="Arial" panose="020B0604020202020204" pitchFamily="34" charset="0"/>
              </a:defRPr>
            </a:lvl5pPr>
          </a:lstStyle>
          <a:p>
            <a:r>
              <a:rPr lang="en-US"/>
              <a:t>Body level one</a:t>
            </a:r>
          </a:p>
          <a:p>
            <a:pPr lvl="1"/>
            <a:r>
              <a:rPr lang="en-US"/>
              <a:t>Body level two</a:t>
            </a:r>
          </a:p>
        </p:txBody>
      </p:sp>
      <p:grpSp>
        <p:nvGrpSpPr>
          <p:cNvPr id="3" name="Group 2">
            <a:extLst>
              <a:ext uri="{FF2B5EF4-FFF2-40B4-BE49-F238E27FC236}">
                <a16:creationId xmlns:a16="http://schemas.microsoft.com/office/drawing/2014/main" id="{3B863F06-D51A-34C7-A9FD-0FDE74CCA31A}"/>
              </a:ext>
            </a:extLst>
          </p:cNvPr>
          <p:cNvGrpSpPr/>
          <p:nvPr userDrawn="1"/>
        </p:nvGrpSpPr>
        <p:grpSpPr>
          <a:xfrm flipH="1">
            <a:off x="-746151" y="-569859"/>
            <a:ext cx="1160210" cy="988547"/>
            <a:chOff x="3606523" y="2729563"/>
            <a:chExt cx="2384357" cy="2031572"/>
          </a:xfrm>
        </p:grpSpPr>
        <p:sp>
          <p:nvSpPr>
            <p:cNvPr id="4" name="Triangle 3">
              <a:extLst>
                <a:ext uri="{FF2B5EF4-FFF2-40B4-BE49-F238E27FC236}">
                  <a16:creationId xmlns:a16="http://schemas.microsoft.com/office/drawing/2014/main" id="{113AE8B0-3121-02A8-C3DB-FAF514B4C57B}"/>
                </a:ext>
              </a:extLst>
            </p:cNvPr>
            <p:cNvSpPr/>
            <p:nvPr/>
          </p:nvSpPr>
          <p:spPr>
            <a:xfrm>
              <a:off x="3606523" y="3006475"/>
              <a:ext cx="1664044" cy="1754660"/>
            </a:xfrm>
            <a:prstGeom prst="triangle">
              <a:avLst/>
            </a:prstGeom>
            <a:gradFill>
              <a:gsLst>
                <a:gs pos="76000">
                  <a:srgbClr val="96344C"/>
                </a:gs>
                <a:gs pos="44000">
                  <a:srgbClr val="26467D"/>
                </a:gs>
                <a:gs pos="11000">
                  <a:srgbClr val="2FC3E5"/>
                </a:gs>
                <a:gs pos="91000">
                  <a:srgbClr val="E92728"/>
                </a:gs>
              </a:gsLst>
              <a:lin ang="27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5" name="Triangle 4">
              <a:extLst>
                <a:ext uri="{FF2B5EF4-FFF2-40B4-BE49-F238E27FC236}">
                  <a16:creationId xmlns:a16="http://schemas.microsoft.com/office/drawing/2014/main" id="{672F9168-9A17-B3B4-E7AC-894EE7835050}"/>
                </a:ext>
              </a:extLst>
            </p:cNvPr>
            <p:cNvSpPr/>
            <p:nvPr/>
          </p:nvSpPr>
          <p:spPr>
            <a:xfrm rot="18558320">
              <a:off x="4281528" y="2684255"/>
              <a:ext cx="1664044" cy="1754660"/>
            </a:xfrm>
            <a:prstGeom prst="triangle">
              <a:avLst/>
            </a:prstGeom>
            <a:solidFill>
              <a:srgbClr val="B4344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grpSp>
      <p:grpSp>
        <p:nvGrpSpPr>
          <p:cNvPr id="9" name="Group 8">
            <a:extLst>
              <a:ext uri="{FF2B5EF4-FFF2-40B4-BE49-F238E27FC236}">
                <a16:creationId xmlns:a16="http://schemas.microsoft.com/office/drawing/2014/main" id="{66B007FF-4D28-2EF8-0FEF-C80A4EB33FD0}"/>
              </a:ext>
            </a:extLst>
          </p:cNvPr>
          <p:cNvGrpSpPr/>
          <p:nvPr userDrawn="1"/>
        </p:nvGrpSpPr>
        <p:grpSpPr>
          <a:xfrm rot="7573392" flipH="1">
            <a:off x="8056316" y="207929"/>
            <a:ext cx="1544898" cy="1316317"/>
            <a:chOff x="3606523" y="2729563"/>
            <a:chExt cx="2384357" cy="2031572"/>
          </a:xfrm>
        </p:grpSpPr>
        <p:sp>
          <p:nvSpPr>
            <p:cNvPr id="10" name="Triangle 9">
              <a:extLst>
                <a:ext uri="{FF2B5EF4-FFF2-40B4-BE49-F238E27FC236}">
                  <a16:creationId xmlns:a16="http://schemas.microsoft.com/office/drawing/2014/main" id="{34AA1C6B-B755-DB39-90C8-04BEC0D7F0D8}"/>
                </a:ext>
              </a:extLst>
            </p:cNvPr>
            <p:cNvSpPr/>
            <p:nvPr/>
          </p:nvSpPr>
          <p:spPr>
            <a:xfrm>
              <a:off x="3606523" y="3006475"/>
              <a:ext cx="1664044" cy="1754660"/>
            </a:xfrm>
            <a:prstGeom prst="triangle">
              <a:avLst/>
            </a:prstGeom>
            <a:gradFill>
              <a:gsLst>
                <a:gs pos="76000">
                  <a:srgbClr val="96344C"/>
                </a:gs>
                <a:gs pos="44000">
                  <a:srgbClr val="26467D"/>
                </a:gs>
                <a:gs pos="11000">
                  <a:srgbClr val="2FC3E5"/>
                </a:gs>
                <a:gs pos="91000">
                  <a:srgbClr val="E92728"/>
                </a:gs>
              </a:gsLst>
              <a:lin ang="27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11" name="Triangle 10">
              <a:extLst>
                <a:ext uri="{FF2B5EF4-FFF2-40B4-BE49-F238E27FC236}">
                  <a16:creationId xmlns:a16="http://schemas.microsoft.com/office/drawing/2014/main" id="{72C5F35A-1E1A-5DB1-C4D3-4BDF747666BA}"/>
                </a:ext>
              </a:extLst>
            </p:cNvPr>
            <p:cNvSpPr/>
            <p:nvPr/>
          </p:nvSpPr>
          <p:spPr>
            <a:xfrm rot="18558320">
              <a:off x="4281528" y="2684255"/>
              <a:ext cx="1664044" cy="1754660"/>
            </a:xfrm>
            <a:prstGeom prst="triangle">
              <a:avLst/>
            </a:prstGeom>
            <a:solidFill>
              <a:srgbClr val="B4344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grpSp>
      <p:grpSp>
        <p:nvGrpSpPr>
          <p:cNvPr id="2" name="Group 1">
            <a:extLst>
              <a:ext uri="{FF2B5EF4-FFF2-40B4-BE49-F238E27FC236}">
                <a16:creationId xmlns:a16="http://schemas.microsoft.com/office/drawing/2014/main" id="{B286B1D3-E021-65A6-36C0-683BE97DB878}"/>
              </a:ext>
            </a:extLst>
          </p:cNvPr>
          <p:cNvGrpSpPr/>
          <p:nvPr userDrawn="1"/>
        </p:nvGrpSpPr>
        <p:grpSpPr>
          <a:xfrm rot="2637424" flipH="1">
            <a:off x="8627856" y="1498863"/>
            <a:ext cx="934314" cy="796074"/>
            <a:chOff x="3606523" y="2729563"/>
            <a:chExt cx="2384357" cy="2031572"/>
          </a:xfrm>
        </p:grpSpPr>
        <p:sp>
          <p:nvSpPr>
            <p:cNvPr id="12" name="Triangle 11">
              <a:extLst>
                <a:ext uri="{FF2B5EF4-FFF2-40B4-BE49-F238E27FC236}">
                  <a16:creationId xmlns:a16="http://schemas.microsoft.com/office/drawing/2014/main" id="{0FC9629A-380D-D099-48A4-FBD595109664}"/>
                </a:ext>
              </a:extLst>
            </p:cNvPr>
            <p:cNvSpPr/>
            <p:nvPr/>
          </p:nvSpPr>
          <p:spPr>
            <a:xfrm>
              <a:off x="3606523" y="3006475"/>
              <a:ext cx="1664044" cy="1754660"/>
            </a:xfrm>
            <a:prstGeom prst="triangle">
              <a:avLst/>
            </a:prstGeom>
            <a:gradFill>
              <a:gsLst>
                <a:gs pos="76000">
                  <a:srgbClr val="96344C"/>
                </a:gs>
                <a:gs pos="44000">
                  <a:srgbClr val="26467D"/>
                </a:gs>
                <a:gs pos="11000">
                  <a:srgbClr val="2FC3E5"/>
                </a:gs>
                <a:gs pos="91000">
                  <a:srgbClr val="E92728"/>
                </a:gs>
              </a:gsLst>
              <a:lin ang="27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13" name="Triangle 12">
              <a:extLst>
                <a:ext uri="{FF2B5EF4-FFF2-40B4-BE49-F238E27FC236}">
                  <a16:creationId xmlns:a16="http://schemas.microsoft.com/office/drawing/2014/main" id="{5AD71E52-F943-9F8E-4EFF-DC8653A34D84}"/>
                </a:ext>
              </a:extLst>
            </p:cNvPr>
            <p:cNvSpPr/>
            <p:nvPr/>
          </p:nvSpPr>
          <p:spPr>
            <a:xfrm rot="18558320">
              <a:off x="4281528" y="2684255"/>
              <a:ext cx="1664044" cy="1754660"/>
            </a:xfrm>
            <a:prstGeom prst="triangle">
              <a:avLst/>
            </a:prstGeom>
            <a:solidFill>
              <a:srgbClr val="B4344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grpSp>
      <p:grpSp>
        <p:nvGrpSpPr>
          <p:cNvPr id="14" name="Group 13">
            <a:extLst>
              <a:ext uri="{FF2B5EF4-FFF2-40B4-BE49-F238E27FC236}">
                <a16:creationId xmlns:a16="http://schemas.microsoft.com/office/drawing/2014/main" id="{BE154905-1974-BEB2-281A-A36BBD8D4FB6}"/>
              </a:ext>
            </a:extLst>
          </p:cNvPr>
          <p:cNvGrpSpPr/>
          <p:nvPr userDrawn="1"/>
        </p:nvGrpSpPr>
        <p:grpSpPr>
          <a:xfrm rot="18366376" flipH="1">
            <a:off x="-1333355" y="3980080"/>
            <a:ext cx="1875407" cy="1597924"/>
            <a:chOff x="3606523" y="2729563"/>
            <a:chExt cx="2384357" cy="2031572"/>
          </a:xfrm>
        </p:grpSpPr>
        <p:sp>
          <p:nvSpPr>
            <p:cNvPr id="15" name="Triangle 14">
              <a:extLst>
                <a:ext uri="{FF2B5EF4-FFF2-40B4-BE49-F238E27FC236}">
                  <a16:creationId xmlns:a16="http://schemas.microsoft.com/office/drawing/2014/main" id="{30257EE3-F9EE-BA09-8ACB-39E0BC0F8EA3}"/>
                </a:ext>
              </a:extLst>
            </p:cNvPr>
            <p:cNvSpPr/>
            <p:nvPr/>
          </p:nvSpPr>
          <p:spPr>
            <a:xfrm>
              <a:off x="3606523" y="3006475"/>
              <a:ext cx="1664044" cy="1754660"/>
            </a:xfrm>
            <a:prstGeom prst="triangle">
              <a:avLst/>
            </a:prstGeom>
            <a:gradFill>
              <a:gsLst>
                <a:gs pos="76000">
                  <a:srgbClr val="96344C"/>
                </a:gs>
                <a:gs pos="44000">
                  <a:srgbClr val="26467D"/>
                </a:gs>
                <a:gs pos="11000">
                  <a:srgbClr val="2FC3E5"/>
                </a:gs>
                <a:gs pos="91000">
                  <a:srgbClr val="E92728"/>
                </a:gs>
              </a:gsLst>
              <a:lin ang="27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16" name="Triangle 15">
              <a:extLst>
                <a:ext uri="{FF2B5EF4-FFF2-40B4-BE49-F238E27FC236}">
                  <a16:creationId xmlns:a16="http://schemas.microsoft.com/office/drawing/2014/main" id="{F00A95DE-9DA7-60D9-B113-0FCC1B949432}"/>
                </a:ext>
              </a:extLst>
            </p:cNvPr>
            <p:cNvSpPr/>
            <p:nvPr/>
          </p:nvSpPr>
          <p:spPr>
            <a:xfrm rot="18558320">
              <a:off x="4281528" y="2684255"/>
              <a:ext cx="1664044" cy="1754660"/>
            </a:xfrm>
            <a:prstGeom prst="triangle">
              <a:avLst/>
            </a:prstGeom>
            <a:solidFill>
              <a:srgbClr val="B4344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grpSp>
      <p:grpSp>
        <p:nvGrpSpPr>
          <p:cNvPr id="17" name="Group 16">
            <a:extLst>
              <a:ext uri="{FF2B5EF4-FFF2-40B4-BE49-F238E27FC236}">
                <a16:creationId xmlns:a16="http://schemas.microsoft.com/office/drawing/2014/main" id="{EC19AC85-2421-0CC8-E205-4878A3E8883B}"/>
              </a:ext>
            </a:extLst>
          </p:cNvPr>
          <p:cNvGrpSpPr/>
          <p:nvPr userDrawn="1"/>
        </p:nvGrpSpPr>
        <p:grpSpPr>
          <a:xfrm flipH="1">
            <a:off x="-262467" y="4281541"/>
            <a:ext cx="1160210" cy="988547"/>
            <a:chOff x="3606523" y="2729563"/>
            <a:chExt cx="2384357" cy="2031572"/>
          </a:xfrm>
        </p:grpSpPr>
        <p:sp>
          <p:nvSpPr>
            <p:cNvPr id="20" name="Triangle 19">
              <a:extLst>
                <a:ext uri="{FF2B5EF4-FFF2-40B4-BE49-F238E27FC236}">
                  <a16:creationId xmlns:a16="http://schemas.microsoft.com/office/drawing/2014/main" id="{2BF6215B-837C-6AAB-996C-094680764A1C}"/>
                </a:ext>
              </a:extLst>
            </p:cNvPr>
            <p:cNvSpPr/>
            <p:nvPr/>
          </p:nvSpPr>
          <p:spPr>
            <a:xfrm>
              <a:off x="3606523" y="3006475"/>
              <a:ext cx="1664044" cy="1754660"/>
            </a:xfrm>
            <a:prstGeom prst="triangle">
              <a:avLst/>
            </a:prstGeom>
            <a:gradFill>
              <a:gsLst>
                <a:gs pos="76000">
                  <a:srgbClr val="96344C"/>
                </a:gs>
                <a:gs pos="44000">
                  <a:srgbClr val="26467D"/>
                </a:gs>
                <a:gs pos="11000">
                  <a:srgbClr val="2FC3E5"/>
                </a:gs>
                <a:gs pos="91000">
                  <a:srgbClr val="E92728"/>
                </a:gs>
              </a:gsLst>
              <a:lin ang="27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21" name="Triangle 20">
              <a:extLst>
                <a:ext uri="{FF2B5EF4-FFF2-40B4-BE49-F238E27FC236}">
                  <a16:creationId xmlns:a16="http://schemas.microsoft.com/office/drawing/2014/main" id="{BDBF6192-018E-0679-3110-A71E4B293445}"/>
                </a:ext>
              </a:extLst>
            </p:cNvPr>
            <p:cNvSpPr/>
            <p:nvPr/>
          </p:nvSpPr>
          <p:spPr>
            <a:xfrm rot="18558320">
              <a:off x="4281528" y="2684255"/>
              <a:ext cx="1664044" cy="1754660"/>
            </a:xfrm>
            <a:prstGeom prst="triangle">
              <a:avLst/>
            </a:prstGeom>
            <a:solidFill>
              <a:srgbClr val="B4344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grpSp>
      <p:grpSp>
        <p:nvGrpSpPr>
          <p:cNvPr id="22" name="Group 21">
            <a:extLst>
              <a:ext uri="{FF2B5EF4-FFF2-40B4-BE49-F238E27FC236}">
                <a16:creationId xmlns:a16="http://schemas.microsoft.com/office/drawing/2014/main" id="{FC89ADB4-95A2-2612-A31A-56F384255141}"/>
              </a:ext>
            </a:extLst>
          </p:cNvPr>
          <p:cNvGrpSpPr/>
          <p:nvPr userDrawn="1"/>
        </p:nvGrpSpPr>
        <p:grpSpPr>
          <a:xfrm rot="16603204" flipH="1">
            <a:off x="7623809" y="3980080"/>
            <a:ext cx="1875407" cy="1597924"/>
            <a:chOff x="3606523" y="2729563"/>
            <a:chExt cx="2384357" cy="2031572"/>
          </a:xfrm>
        </p:grpSpPr>
        <p:sp>
          <p:nvSpPr>
            <p:cNvPr id="23" name="Triangle 22">
              <a:extLst>
                <a:ext uri="{FF2B5EF4-FFF2-40B4-BE49-F238E27FC236}">
                  <a16:creationId xmlns:a16="http://schemas.microsoft.com/office/drawing/2014/main" id="{5351C42A-E91B-FC03-BB56-053EA65F0AF9}"/>
                </a:ext>
              </a:extLst>
            </p:cNvPr>
            <p:cNvSpPr/>
            <p:nvPr/>
          </p:nvSpPr>
          <p:spPr>
            <a:xfrm>
              <a:off x="3606523" y="3006475"/>
              <a:ext cx="1664044" cy="1754660"/>
            </a:xfrm>
            <a:prstGeom prst="triangle">
              <a:avLst/>
            </a:prstGeom>
            <a:gradFill>
              <a:gsLst>
                <a:gs pos="76000">
                  <a:srgbClr val="96344C"/>
                </a:gs>
                <a:gs pos="44000">
                  <a:srgbClr val="26467D"/>
                </a:gs>
                <a:gs pos="11000">
                  <a:srgbClr val="2FC3E5"/>
                </a:gs>
                <a:gs pos="91000">
                  <a:srgbClr val="E92728"/>
                </a:gs>
              </a:gsLst>
              <a:lin ang="27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24" name="Triangle 23">
              <a:extLst>
                <a:ext uri="{FF2B5EF4-FFF2-40B4-BE49-F238E27FC236}">
                  <a16:creationId xmlns:a16="http://schemas.microsoft.com/office/drawing/2014/main" id="{3637FDD5-5CA1-E16E-3DD1-BEC02D77C61C}"/>
                </a:ext>
              </a:extLst>
            </p:cNvPr>
            <p:cNvSpPr/>
            <p:nvPr/>
          </p:nvSpPr>
          <p:spPr>
            <a:xfrm rot="18558320">
              <a:off x="4281528" y="2684255"/>
              <a:ext cx="1664044" cy="1754660"/>
            </a:xfrm>
            <a:prstGeom prst="triangle">
              <a:avLst/>
            </a:prstGeom>
            <a:solidFill>
              <a:srgbClr val="B4344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grpSp>
      <p:grpSp>
        <p:nvGrpSpPr>
          <p:cNvPr id="25" name="Group 24">
            <a:extLst>
              <a:ext uri="{FF2B5EF4-FFF2-40B4-BE49-F238E27FC236}">
                <a16:creationId xmlns:a16="http://schemas.microsoft.com/office/drawing/2014/main" id="{8F608360-6AB9-BFFA-82FE-EDAF080562E3}"/>
              </a:ext>
            </a:extLst>
          </p:cNvPr>
          <p:cNvGrpSpPr/>
          <p:nvPr userDrawn="1"/>
        </p:nvGrpSpPr>
        <p:grpSpPr>
          <a:xfrm rot="3271636" flipH="1">
            <a:off x="-555750" y="-695147"/>
            <a:ext cx="1998732" cy="1703002"/>
            <a:chOff x="3606523" y="2729563"/>
            <a:chExt cx="2384357" cy="2031572"/>
          </a:xfrm>
        </p:grpSpPr>
        <p:sp>
          <p:nvSpPr>
            <p:cNvPr id="26" name="Triangle 25">
              <a:extLst>
                <a:ext uri="{FF2B5EF4-FFF2-40B4-BE49-F238E27FC236}">
                  <a16:creationId xmlns:a16="http://schemas.microsoft.com/office/drawing/2014/main" id="{672288F2-50B3-0794-20F3-E7331673F0A0}"/>
                </a:ext>
              </a:extLst>
            </p:cNvPr>
            <p:cNvSpPr/>
            <p:nvPr/>
          </p:nvSpPr>
          <p:spPr>
            <a:xfrm>
              <a:off x="3606523" y="3006475"/>
              <a:ext cx="1664044" cy="1754660"/>
            </a:xfrm>
            <a:prstGeom prst="triangle">
              <a:avLst/>
            </a:prstGeom>
            <a:gradFill>
              <a:gsLst>
                <a:gs pos="76000">
                  <a:srgbClr val="96344C"/>
                </a:gs>
                <a:gs pos="44000">
                  <a:srgbClr val="26467D"/>
                </a:gs>
                <a:gs pos="11000">
                  <a:srgbClr val="2FC3E5"/>
                </a:gs>
                <a:gs pos="91000">
                  <a:srgbClr val="E92728"/>
                </a:gs>
              </a:gsLst>
              <a:lin ang="27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27" name="Triangle 26">
              <a:extLst>
                <a:ext uri="{FF2B5EF4-FFF2-40B4-BE49-F238E27FC236}">
                  <a16:creationId xmlns:a16="http://schemas.microsoft.com/office/drawing/2014/main" id="{B692CAE7-1E83-9466-7D62-53F2AF5EE28D}"/>
                </a:ext>
              </a:extLst>
            </p:cNvPr>
            <p:cNvSpPr/>
            <p:nvPr/>
          </p:nvSpPr>
          <p:spPr>
            <a:xfrm rot="18558320">
              <a:off x="4281528" y="2684255"/>
              <a:ext cx="1664044" cy="1754660"/>
            </a:xfrm>
            <a:prstGeom prst="triangle">
              <a:avLst/>
            </a:prstGeom>
            <a:solidFill>
              <a:srgbClr val="B4344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grpSp>
    </p:spTree>
    <p:extLst>
      <p:ext uri="{BB962C8B-B14F-4D97-AF65-F5344CB8AC3E}">
        <p14:creationId xmlns:p14="http://schemas.microsoft.com/office/powerpoint/2010/main" val="162568180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Photo - Horizonta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0D2A25-B366-AFCD-5824-D9FEC8C1EE65}"/>
              </a:ext>
            </a:extLst>
          </p:cNvPr>
          <p:cNvSpPr/>
          <p:nvPr userDrawn="1"/>
        </p:nvSpPr>
        <p:spPr>
          <a:xfrm flipH="1">
            <a:off x="0" y="0"/>
            <a:ext cx="9144000" cy="4805680"/>
          </a:xfrm>
          <a:prstGeom prst="rect">
            <a:avLst/>
          </a:prstGeom>
          <a:solidFill>
            <a:srgbClr val="FFFEFF"/>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18" name="Title Text">
            <a:extLst>
              <a:ext uri="{FF2B5EF4-FFF2-40B4-BE49-F238E27FC236}">
                <a16:creationId xmlns:a16="http://schemas.microsoft.com/office/drawing/2014/main" id="{98D07644-EA2F-AD4E-AA91-0EA3E003CD9E}"/>
              </a:ext>
            </a:extLst>
          </p:cNvPr>
          <p:cNvSpPr txBox="1">
            <a:spLocks noGrp="1"/>
          </p:cNvSpPr>
          <p:nvPr>
            <p:ph type="title" hasCustomPrompt="1"/>
          </p:nvPr>
        </p:nvSpPr>
        <p:spPr>
          <a:xfrm>
            <a:off x="414059" y="495608"/>
            <a:ext cx="7324725" cy="564257"/>
          </a:xfrm>
          <a:prstGeom prst="rect">
            <a:avLst/>
          </a:prstGeom>
        </p:spPr>
        <p:txBody>
          <a:bodyPr lIns="121918" tIns="121918" rIns="121918" bIns="121918">
            <a:noAutofit/>
          </a:bodyPr>
          <a:lstStyle>
            <a:lvl1pPr algn="l" defTabSz="457182">
              <a:defRPr sz="3200" b="1" i="0" cap="none" spc="300">
                <a:solidFill>
                  <a:srgbClr val="2FC3E5"/>
                </a:solidFill>
                <a:latin typeface="Poppins" pitchFamily="2" charset="77"/>
                <a:ea typeface="Poppins" pitchFamily="2" charset="77"/>
                <a:cs typeface="Poppins" pitchFamily="2" charset="77"/>
                <a:sym typeface="Arial"/>
              </a:defRPr>
            </a:lvl1pPr>
          </a:lstStyle>
          <a:p>
            <a:r>
              <a:rPr lang="en-US"/>
              <a:t>TITLE TEXT</a:t>
            </a:r>
          </a:p>
        </p:txBody>
      </p:sp>
      <p:sp>
        <p:nvSpPr>
          <p:cNvPr id="19" name="Body Level One…">
            <a:extLst>
              <a:ext uri="{FF2B5EF4-FFF2-40B4-BE49-F238E27FC236}">
                <a16:creationId xmlns:a16="http://schemas.microsoft.com/office/drawing/2014/main" id="{53A53EF8-0EB4-2D42-B69C-C273806E7844}"/>
              </a:ext>
            </a:extLst>
          </p:cNvPr>
          <p:cNvSpPr txBox="1">
            <a:spLocks noGrp="1"/>
          </p:cNvSpPr>
          <p:nvPr>
            <p:ph type="body" sz="quarter" idx="1" hasCustomPrompt="1"/>
          </p:nvPr>
        </p:nvSpPr>
        <p:spPr>
          <a:xfrm>
            <a:off x="667631" y="1286107"/>
            <a:ext cx="7324725" cy="2901246"/>
          </a:xfrm>
          <a:prstGeom prst="rect">
            <a:avLst/>
          </a:prstGeom>
        </p:spPr>
        <p:txBody>
          <a:bodyPr anchor="t"/>
          <a:lstStyle>
            <a:lvl1pPr marL="257178" indent="-257178" algn="l">
              <a:spcBef>
                <a:spcPts val="0"/>
              </a:spcBef>
              <a:buSzTx/>
              <a:buFont typeface="Arial" panose="020B0604020202020204" pitchFamily="34" charset="0"/>
              <a:buChar char="•"/>
              <a:defRPr sz="1800" b="1" spc="0" baseline="0">
                <a:solidFill>
                  <a:srgbClr val="26467D"/>
                </a:solidFill>
                <a:latin typeface="Poppins" pitchFamily="2" charset="77"/>
                <a:cs typeface="Poppins" pitchFamily="2" charset="77"/>
              </a:defRPr>
            </a:lvl1pPr>
            <a:lvl2pPr marL="565792" indent="-257178" algn="l">
              <a:spcBef>
                <a:spcPts val="0"/>
              </a:spcBef>
              <a:buSzTx/>
              <a:buFont typeface="Wingdings" pitchFamily="2" charset="2"/>
              <a:buChar char="§"/>
              <a:defRPr sz="1200" b="0" spc="0" baseline="0">
                <a:solidFill>
                  <a:srgbClr val="26467D"/>
                </a:solidFill>
                <a:latin typeface="Poppins" pitchFamily="2" charset="77"/>
                <a:cs typeface="Poppins" pitchFamily="2" charset="77"/>
              </a:defRPr>
            </a:lvl2pPr>
            <a:lvl3pPr marL="257178" indent="-257178" algn="l">
              <a:spcBef>
                <a:spcPts val="0"/>
              </a:spcBef>
              <a:buSzTx/>
              <a:buFont typeface="Arial" panose="020B0604020202020204" pitchFamily="34" charset="0"/>
              <a:buChar char="•"/>
              <a:defRPr sz="2250" b="1" spc="338" baseline="0">
                <a:solidFill>
                  <a:srgbClr val="00406D"/>
                </a:solidFill>
                <a:latin typeface="Arial" panose="020B0604020202020204" pitchFamily="34" charset="0"/>
                <a:cs typeface="Arial" panose="020B0604020202020204" pitchFamily="34" charset="0"/>
              </a:defRPr>
            </a:lvl3pPr>
            <a:lvl4pPr marL="257178" indent="-257178" algn="l">
              <a:spcBef>
                <a:spcPts val="0"/>
              </a:spcBef>
              <a:buSzTx/>
              <a:buFont typeface="Arial" panose="020B0604020202020204" pitchFamily="34" charset="0"/>
              <a:buChar char="•"/>
              <a:defRPr sz="2250" b="1" spc="338" baseline="0">
                <a:solidFill>
                  <a:srgbClr val="00406D"/>
                </a:solidFill>
                <a:latin typeface="Arial" panose="020B0604020202020204" pitchFamily="34" charset="0"/>
                <a:cs typeface="Arial" panose="020B0604020202020204" pitchFamily="34" charset="0"/>
              </a:defRPr>
            </a:lvl4pPr>
            <a:lvl5pPr marL="257178" indent="-257178" algn="l">
              <a:spcBef>
                <a:spcPts val="0"/>
              </a:spcBef>
              <a:buSzTx/>
              <a:buFont typeface="Arial" panose="020B0604020202020204" pitchFamily="34" charset="0"/>
              <a:buChar char="•"/>
              <a:defRPr sz="2250" b="1" spc="338" baseline="0">
                <a:solidFill>
                  <a:srgbClr val="00406D"/>
                </a:solidFill>
                <a:latin typeface="Arial" panose="020B0604020202020204" pitchFamily="34" charset="0"/>
                <a:cs typeface="Arial" panose="020B0604020202020204" pitchFamily="34" charset="0"/>
              </a:defRPr>
            </a:lvl5pPr>
          </a:lstStyle>
          <a:p>
            <a:r>
              <a:rPr lang="en-US"/>
              <a:t>Body level one</a:t>
            </a:r>
          </a:p>
          <a:p>
            <a:pPr lvl="1"/>
            <a:r>
              <a:rPr lang="en-US"/>
              <a:t>Body level two</a:t>
            </a:r>
          </a:p>
        </p:txBody>
      </p:sp>
    </p:spTree>
    <p:extLst>
      <p:ext uri="{BB962C8B-B14F-4D97-AF65-F5344CB8AC3E}">
        <p14:creationId xmlns:p14="http://schemas.microsoft.com/office/powerpoint/2010/main" val="152625002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6" name="Body Level One…"/>
          <p:cNvSpPr txBox="1">
            <a:spLocks noGrp="1"/>
          </p:cNvSpPr>
          <p:nvPr>
            <p:ph type="body" sz="quarter" idx="1"/>
          </p:nvPr>
        </p:nvSpPr>
        <p:spPr>
          <a:xfrm>
            <a:off x="895351" y="3357563"/>
            <a:ext cx="7358063" cy="219570"/>
          </a:xfrm>
          <a:prstGeom prst="rect">
            <a:avLst/>
          </a:prstGeom>
        </p:spPr>
        <p:txBody>
          <a:bodyPr anchor="t"/>
          <a:lstStyle>
            <a:lvl1pPr marL="0" indent="0" algn="ctr">
              <a:spcBef>
                <a:spcPts val="0"/>
              </a:spcBef>
              <a:buSzTx/>
              <a:buNone/>
              <a:defRPr sz="1200" i="1"/>
            </a:lvl1pPr>
            <a:lvl2pPr marL="396880" indent="-158752" algn="ctr">
              <a:spcBef>
                <a:spcPts val="0"/>
              </a:spcBef>
              <a:defRPr sz="1200" i="1"/>
            </a:lvl2pPr>
            <a:lvl3pPr marL="635008" indent="-158752" algn="ctr">
              <a:spcBef>
                <a:spcPts val="0"/>
              </a:spcBef>
              <a:defRPr sz="1200" i="1"/>
            </a:lvl3pPr>
            <a:lvl4pPr marL="873136" indent="-158752" algn="ctr">
              <a:spcBef>
                <a:spcPts val="0"/>
              </a:spcBef>
              <a:defRPr sz="1200" i="1"/>
            </a:lvl4pPr>
            <a:lvl5pPr marL="1111264" indent="-158752" algn="ctr">
              <a:spcBef>
                <a:spcPts val="0"/>
              </a:spcBef>
              <a:defRPr sz="1200" i="1"/>
            </a:lvl5pPr>
          </a:lstStyle>
          <a:p>
            <a:r>
              <a:t>Body Level One</a:t>
            </a:r>
          </a:p>
          <a:p>
            <a:pPr lvl="1"/>
            <a:r>
              <a:t>Body Level Two</a:t>
            </a:r>
          </a:p>
          <a:p>
            <a:pPr lvl="2"/>
            <a:r>
              <a:t>Body Level Three</a:t>
            </a:r>
          </a:p>
          <a:p>
            <a:pPr lvl="3"/>
            <a:r>
              <a:t>Body Level Four</a:t>
            </a:r>
          </a:p>
          <a:p>
            <a:pPr lvl="4"/>
            <a:r>
              <a:t>Body Level Five</a:t>
            </a:r>
          </a:p>
        </p:txBody>
      </p:sp>
      <p:sp>
        <p:nvSpPr>
          <p:cNvPr id="97" name="“Type a quote here.”"/>
          <p:cNvSpPr txBox="1">
            <a:spLocks noGrp="1"/>
          </p:cNvSpPr>
          <p:nvPr>
            <p:ph type="body" sz="quarter" idx="13"/>
          </p:nvPr>
        </p:nvSpPr>
        <p:spPr>
          <a:xfrm>
            <a:off x="895351" y="2278857"/>
            <a:ext cx="7358063" cy="309563"/>
          </a:xfrm>
          <a:prstGeom prst="rect">
            <a:avLst/>
          </a:prstGeom>
        </p:spPr>
        <p:txBody>
          <a:bodyPr/>
          <a:lstStyle>
            <a:lvl1pPr marL="0" indent="0" algn="ctr">
              <a:spcBef>
                <a:spcPts val="0"/>
              </a:spcBef>
              <a:buSzTx/>
              <a:buNone/>
              <a:defRPr>
                <a:latin typeface="Helvetica 65 Medium"/>
                <a:ea typeface="Helvetica 65 Medium"/>
                <a:cs typeface="Helvetica 65 Medium"/>
                <a:sym typeface="Helvetica Neue Medium"/>
              </a:defRPr>
            </a:lvl1pPr>
          </a:lstStyle>
          <a:p>
            <a:pPr marL="0" indent="0" algn="ctr">
              <a:spcBef>
                <a:spcPts val="0"/>
              </a:spcBef>
              <a:buSzTx/>
              <a:buNone/>
              <a:defRPr>
                <a:latin typeface="Helvetica 65 Medium"/>
                <a:ea typeface="Helvetica 65 Medium"/>
                <a:cs typeface="Helvetica 65 Medium"/>
                <a:sym typeface="Helvetica Neue Medium"/>
              </a:defRPr>
            </a:pPr>
            <a:endParaRPr/>
          </a:p>
        </p:txBody>
      </p:sp>
      <p:sp>
        <p:nvSpPr>
          <p:cNvPr id="98" name="Slide Number"/>
          <p:cNvSpPr txBox="1">
            <a:spLocks noGrp="1"/>
          </p:cNvSpPr>
          <p:nvPr>
            <p:ph type="sldNum" sz="quarter" idx="2"/>
          </p:nvPr>
        </p:nvSpPr>
        <p:spPr>
          <a:xfrm>
            <a:off x="4484637" y="4905376"/>
            <a:ext cx="169964" cy="172897"/>
          </a:xfrm>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31" name="Title Text"/>
          <p:cNvSpPr txBox="1">
            <a:spLocks noGrp="1"/>
          </p:cNvSpPr>
          <p:nvPr>
            <p:ph type="title"/>
          </p:nvPr>
        </p:nvSpPr>
        <p:spPr>
          <a:xfrm>
            <a:off x="685800" y="1597819"/>
            <a:ext cx="7772400" cy="1102520"/>
          </a:xfrm>
          <a:prstGeom prst="rect">
            <a:avLst/>
          </a:prstGeom>
        </p:spPr>
        <p:txBody>
          <a:bodyPr lIns="121919" tIns="121919" rIns="121919" bIns="121919"/>
          <a:lstStyle>
            <a:lvl1pPr defTabSz="457206">
              <a:defRPr sz="4350">
                <a:solidFill>
                  <a:srgbClr val="000000"/>
                </a:solidFill>
                <a:latin typeface="Calibri"/>
                <a:ea typeface="Calibri"/>
                <a:cs typeface="Calibri"/>
                <a:sym typeface="Calibri"/>
              </a:defRPr>
            </a:lvl1pPr>
          </a:lstStyle>
          <a:p>
            <a:r>
              <a:t>Title Text</a:t>
            </a:r>
          </a:p>
        </p:txBody>
      </p:sp>
      <p:sp>
        <p:nvSpPr>
          <p:cNvPr id="132" name="Body Level One…"/>
          <p:cNvSpPr txBox="1">
            <a:spLocks noGrp="1"/>
          </p:cNvSpPr>
          <p:nvPr>
            <p:ph type="body" sz="quarter" idx="1"/>
          </p:nvPr>
        </p:nvSpPr>
        <p:spPr>
          <a:xfrm>
            <a:off x="1371600" y="2914650"/>
            <a:ext cx="6400800" cy="1314450"/>
          </a:xfrm>
          <a:prstGeom prst="rect">
            <a:avLst/>
          </a:prstGeom>
        </p:spPr>
        <p:txBody>
          <a:bodyPr lIns="121919" tIns="121919" rIns="121919" bIns="121919" anchor="t"/>
          <a:lstStyle>
            <a:lvl1pPr marL="0" indent="0" algn="ctr" defTabSz="457206">
              <a:spcBef>
                <a:spcPts val="750"/>
              </a:spcBef>
              <a:buSzTx/>
              <a:buNone/>
              <a:defRPr sz="3150">
                <a:solidFill>
                  <a:srgbClr val="888888"/>
                </a:solidFill>
                <a:latin typeface="Calibri"/>
                <a:ea typeface="Calibri"/>
                <a:cs typeface="Calibri"/>
                <a:sym typeface="Calibri"/>
              </a:defRPr>
            </a:lvl1pPr>
            <a:lvl2pPr marL="0" indent="171452" algn="ctr" defTabSz="457206">
              <a:spcBef>
                <a:spcPts val="750"/>
              </a:spcBef>
              <a:buSzTx/>
              <a:buNone/>
              <a:defRPr sz="3150">
                <a:solidFill>
                  <a:srgbClr val="888888"/>
                </a:solidFill>
                <a:latin typeface="Calibri"/>
                <a:ea typeface="Calibri"/>
                <a:cs typeface="Calibri"/>
                <a:sym typeface="Calibri"/>
              </a:defRPr>
            </a:lvl2pPr>
            <a:lvl3pPr marL="0" indent="342904" algn="ctr" defTabSz="457206">
              <a:spcBef>
                <a:spcPts val="750"/>
              </a:spcBef>
              <a:buSzTx/>
              <a:buNone/>
              <a:defRPr sz="3150">
                <a:solidFill>
                  <a:srgbClr val="888888"/>
                </a:solidFill>
                <a:latin typeface="Calibri"/>
                <a:ea typeface="Calibri"/>
                <a:cs typeface="Calibri"/>
                <a:sym typeface="Calibri"/>
              </a:defRPr>
            </a:lvl3pPr>
            <a:lvl4pPr marL="0" indent="514356" algn="ctr" defTabSz="457206">
              <a:spcBef>
                <a:spcPts val="750"/>
              </a:spcBef>
              <a:buSzTx/>
              <a:buNone/>
              <a:defRPr sz="3150">
                <a:solidFill>
                  <a:srgbClr val="888888"/>
                </a:solidFill>
                <a:latin typeface="Calibri"/>
                <a:ea typeface="Calibri"/>
                <a:cs typeface="Calibri"/>
                <a:sym typeface="Calibri"/>
              </a:defRPr>
            </a:lvl4pPr>
            <a:lvl5pPr marL="0" indent="685809" algn="ctr" defTabSz="457206">
              <a:spcBef>
                <a:spcPts val="750"/>
              </a:spcBef>
              <a:buSzTx/>
              <a:buNone/>
              <a:defRPr sz="315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3" name="Slide Number"/>
          <p:cNvSpPr txBox="1">
            <a:spLocks noGrp="1"/>
          </p:cNvSpPr>
          <p:nvPr>
            <p:ph type="sldNum" sz="quarter" idx="2"/>
          </p:nvPr>
        </p:nvSpPr>
        <p:spPr>
          <a:xfrm>
            <a:off x="8430756" y="4770360"/>
            <a:ext cx="256044" cy="267653"/>
          </a:xfrm>
          <a:prstGeom prst="rect">
            <a:avLst/>
          </a:prstGeom>
        </p:spPr>
        <p:txBody>
          <a:bodyPr lIns="121919" tIns="121919" rIns="121919" bIns="121919" anchor="ctr"/>
          <a:lstStyle>
            <a:lvl1pPr algn="r" defTabSz="457206">
              <a:defRPr sz="1200">
                <a:solidFill>
                  <a:srgbClr val="888888"/>
                </a:solidFill>
                <a:latin typeface="Calibri"/>
                <a:ea typeface="Calibri"/>
                <a:cs typeface="Calibri"/>
                <a:sym typeface="Calibri"/>
              </a:defRPr>
            </a:lvl1pPr>
          </a:lstStyle>
          <a:p>
            <a:fld id="{86CB4B4D-7CA3-9044-876B-883B54F8677D}" type="slidenum">
              <a:t>‹#›</a:t>
            </a:fld>
            <a:endParaRPr dirty="0"/>
          </a:p>
        </p:txBody>
      </p:sp>
    </p:spTree>
    <p:extLst>
      <p:ext uri="{BB962C8B-B14F-4D97-AF65-F5344CB8AC3E}">
        <p14:creationId xmlns:p14="http://schemas.microsoft.com/office/powerpoint/2010/main" val="710380092"/>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EF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2E9398-BCE0-19B3-1F8A-F781E8C745ED}"/>
              </a:ext>
            </a:extLst>
          </p:cNvPr>
          <p:cNvSpPr/>
          <p:nvPr userDrawn="1"/>
        </p:nvSpPr>
        <p:spPr>
          <a:xfrm>
            <a:off x="448056" y="387586"/>
            <a:ext cx="8257032" cy="4054418"/>
          </a:xfrm>
          <a:prstGeom prst="rect">
            <a:avLst/>
          </a:prstGeom>
          <a:solidFill>
            <a:schemeClr val="bg1"/>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2" name="Text Placeholder 8">
            <a:extLst>
              <a:ext uri="{FF2B5EF4-FFF2-40B4-BE49-F238E27FC236}">
                <a16:creationId xmlns:a16="http://schemas.microsoft.com/office/drawing/2014/main" id="{E2B29CF0-1256-D429-3544-3B1011F393C5}"/>
              </a:ext>
            </a:extLst>
          </p:cNvPr>
          <p:cNvSpPr txBox="1">
            <a:spLocks/>
          </p:cNvSpPr>
          <p:nvPr userDrawn="1"/>
        </p:nvSpPr>
        <p:spPr>
          <a:xfrm>
            <a:off x="225632" y="4755914"/>
            <a:ext cx="3871912" cy="187325"/>
          </a:xfrm>
          <a:prstGeom prst="rect">
            <a:avLst/>
          </a:prstGeom>
        </p:spPr>
        <p:txBody>
          <a:bodyPr/>
          <a:lstStyle>
            <a:lvl1pPr marL="0" marR="0" indent="0" algn="l" defTabSz="309567" rtl="0" latinLnBrk="0">
              <a:lnSpc>
                <a:spcPct val="100000"/>
              </a:lnSpc>
              <a:spcBef>
                <a:spcPts val="2213"/>
              </a:spcBef>
              <a:spcAft>
                <a:spcPts val="0"/>
              </a:spcAft>
              <a:buClrTx/>
              <a:buSzPct val="125000"/>
              <a:buFontTx/>
              <a:buNone/>
              <a:tabLst/>
              <a:defRPr sz="900" b="1" i="0" u="none" strike="noStrike" cap="none" spc="200" baseline="0">
                <a:ln>
                  <a:noFill/>
                </a:ln>
                <a:solidFill>
                  <a:schemeClr val="tx1"/>
                </a:solidFill>
                <a:uFillTx/>
                <a:latin typeface="Poppins" pitchFamily="2" charset="77"/>
                <a:ea typeface="+mn-ea"/>
                <a:cs typeface="Poppins" pitchFamily="2" charset="77"/>
                <a:sym typeface="Helvetica Neue"/>
              </a:defRPr>
            </a:lvl1pPr>
            <a:lvl2pPr marL="238128" marR="0" indent="0" algn="l" defTabSz="309567" rtl="0" latinLnBrk="0">
              <a:lnSpc>
                <a:spcPct val="100000"/>
              </a:lnSpc>
              <a:spcBef>
                <a:spcPts val="2213"/>
              </a:spcBef>
              <a:spcAft>
                <a:spcPts val="0"/>
              </a:spcAft>
              <a:buClrTx/>
              <a:buSzPct val="125000"/>
              <a:buFontTx/>
              <a:buNone/>
              <a:tabLst/>
              <a:defRPr sz="1800" b="0" i="0" u="none" strike="noStrike" cap="none" spc="0" baseline="0">
                <a:ln>
                  <a:noFill/>
                </a:ln>
                <a:solidFill>
                  <a:schemeClr val="tx1"/>
                </a:solidFill>
                <a:uFillTx/>
                <a:latin typeface="+mn-lt"/>
                <a:ea typeface="+mn-ea"/>
                <a:cs typeface="+mn-cs"/>
                <a:sym typeface="Helvetica Neue"/>
              </a:defRPr>
            </a:lvl2pPr>
            <a:lvl3pPr marL="476256" marR="0" indent="0" algn="l" defTabSz="309567" rtl="0" latinLnBrk="0">
              <a:lnSpc>
                <a:spcPct val="100000"/>
              </a:lnSpc>
              <a:spcBef>
                <a:spcPts val="2213"/>
              </a:spcBef>
              <a:spcAft>
                <a:spcPts val="0"/>
              </a:spcAft>
              <a:buClrTx/>
              <a:buSzPct val="125000"/>
              <a:buFontTx/>
              <a:buNone/>
              <a:tabLst/>
              <a:defRPr sz="1800" b="0" i="0" u="none" strike="noStrike" cap="none" spc="0" baseline="0">
                <a:ln>
                  <a:noFill/>
                </a:ln>
                <a:solidFill>
                  <a:schemeClr val="tx1"/>
                </a:solidFill>
                <a:uFillTx/>
                <a:latin typeface="+mn-lt"/>
                <a:ea typeface="+mn-ea"/>
                <a:cs typeface="+mn-cs"/>
                <a:sym typeface="Helvetica Neue"/>
              </a:defRPr>
            </a:lvl3pPr>
            <a:lvl4pPr marL="714384" marR="0" indent="0" algn="l" defTabSz="309567" rtl="0" latinLnBrk="0">
              <a:lnSpc>
                <a:spcPct val="100000"/>
              </a:lnSpc>
              <a:spcBef>
                <a:spcPts val="2213"/>
              </a:spcBef>
              <a:spcAft>
                <a:spcPts val="0"/>
              </a:spcAft>
              <a:buClrTx/>
              <a:buSzPct val="125000"/>
              <a:buFontTx/>
              <a:buNone/>
              <a:tabLst/>
              <a:defRPr sz="1800" b="0" i="0" u="none" strike="noStrike" cap="none" spc="0" baseline="0">
                <a:ln>
                  <a:noFill/>
                </a:ln>
                <a:solidFill>
                  <a:schemeClr val="tx1"/>
                </a:solidFill>
                <a:uFillTx/>
                <a:latin typeface="+mn-lt"/>
                <a:ea typeface="+mn-ea"/>
                <a:cs typeface="+mn-cs"/>
                <a:sym typeface="Helvetica Neue"/>
              </a:defRPr>
            </a:lvl4pPr>
            <a:lvl5pPr marL="952512" marR="0" indent="0" algn="l" defTabSz="309567" rtl="0" latinLnBrk="0">
              <a:lnSpc>
                <a:spcPct val="100000"/>
              </a:lnSpc>
              <a:spcBef>
                <a:spcPts val="2213"/>
              </a:spcBef>
              <a:spcAft>
                <a:spcPts val="0"/>
              </a:spcAft>
              <a:buClrTx/>
              <a:buSzPct val="125000"/>
              <a:buFontTx/>
              <a:buNone/>
              <a:tabLst/>
              <a:defRPr sz="1800" b="0" i="0" u="none" strike="noStrike" cap="none" spc="0" baseline="0">
                <a:ln>
                  <a:noFill/>
                </a:ln>
                <a:solidFill>
                  <a:schemeClr val="tx1"/>
                </a:solidFill>
                <a:uFillTx/>
                <a:latin typeface="+mn-lt"/>
                <a:ea typeface="+mn-ea"/>
                <a:cs typeface="+mn-cs"/>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hangingPunct="1"/>
            <a:r>
              <a:rPr lang="en-US" sz="700" dirty="0">
                <a:solidFill>
                  <a:schemeClr val="tx1"/>
                </a:solidFill>
              </a:rPr>
              <a:t>AAF HOW-TO GUIDE: PROGRAM PLANNING</a:t>
            </a:r>
          </a:p>
        </p:txBody>
      </p:sp>
    </p:spTree>
  </p:cSld>
  <p:clrMap bg1="lt1" tx1="dk1" bg2="lt2" tx2="dk2" accent1="accent1" accent2="accent2" accent3="accent3" accent4="accent4" accent5="accent5" accent6="accent6" hlink="hlink" folHlink="folHlink"/>
  <p:sldLayoutIdLst>
    <p:sldLayoutId id="2147483670" r:id="rId1"/>
    <p:sldLayoutId id="2147483674" r:id="rId2"/>
    <p:sldLayoutId id="2147483671" r:id="rId3"/>
    <p:sldLayoutId id="2147483658" r:id="rId4"/>
    <p:sldLayoutId id="2147483669" r:id="rId5"/>
  </p:sldLayoutIdLst>
  <p:transition spd="med"/>
  <p:hf sldNum="0" hdr="0" dt="0"/>
  <p:txStyles>
    <p:titleStyle>
      <a:lvl1pPr marL="0" marR="0" indent="0" algn="ctr" defTabSz="309567"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Helvetica 65 Medium"/>
          <a:ea typeface="Helvetica 65 Medium"/>
          <a:cs typeface="Helvetica 65 Medium"/>
          <a:sym typeface="Helvetica Neue Medium"/>
        </a:defRPr>
      </a:lvl1pPr>
      <a:lvl2pPr marL="0" marR="0" indent="0" algn="ctr" defTabSz="309567"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Helvetica 65 Medium"/>
          <a:ea typeface="Helvetica 65 Medium"/>
          <a:cs typeface="Helvetica 65 Medium"/>
          <a:sym typeface="Helvetica Neue Medium"/>
        </a:defRPr>
      </a:lvl2pPr>
      <a:lvl3pPr marL="0" marR="0" indent="0" algn="ctr" defTabSz="309567"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Helvetica 65 Medium"/>
          <a:ea typeface="Helvetica 65 Medium"/>
          <a:cs typeface="Helvetica 65 Medium"/>
          <a:sym typeface="Helvetica Neue Medium"/>
        </a:defRPr>
      </a:lvl3pPr>
      <a:lvl4pPr marL="0" marR="0" indent="0" algn="ctr" defTabSz="309567"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Helvetica 65 Medium"/>
          <a:ea typeface="Helvetica 65 Medium"/>
          <a:cs typeface="Helvetica 65 Medium"/>
          <a:sym typeface="Helvetica Neue Medium"/>
        </a:defRPr>
      </a:lvl4pPr>
      <a:lvl5pPr marL="0" marR="0" indent="0" algn="ctr" defTabSz="309567"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Helvetica 65 Medium"/>
          <a:ea typeface="Helvetica 65 Medium"/>
          <a:cs typeface="Helvetica 65 Medium"/>
          <a:sym typeface="Helvetica Neue Medium"/>
        </a:defRPr>
      </a:lvl5pPr>
      <a:lvl6pPr marL="0" marR="0" indent="0" algn="ctr" defTabSz="309567"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Helvetica 65 Medium"/>
          <a:ea typeface="Helvetica 65 Medium"/>
          <a:cs typeface="Helvetica 65 Medium"/>
          <a:sym typeface="Helvetica Neue Medium"/>
        </a:defRPr>
      </a:lvl6pPr>
      <a:lvl7pPr marL="0" marR="0" indent="0" algn="ctr" defTabSz="309567"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Helvetica 65 Medium"/>
          <a:ea typeface="Helvetica 65 Medium"/>
          <a:cs typeface="Helvetica 65 Medium"/>
          <a:sym typeface="Helvetica Neue Medium"/>
        </a:defRPr>
      </a:lvl7pPr>
      <a:lvl8pPr marL="0" marR="0" indent="0" algn="ctr" defTabSz="309567"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Helvetica 65 Medium"/>
          <a:ea typeface="Helvetica 65 Medium"/>
          <a:cs typeface="Helvetica 65 Medium"/>
          <a:sym typeface="Helvetica Neue Medium"/>
        </a:defRPr>
      </a:lvl8pPr>
      <a:lvl9pPr marL="0" marR="0" indent="0" algn="ctr" defTabSz="309567"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Helvetica 65 Medium"/>
          <a:ea typeface="Helvetica 65 Medium"/>
          <a:cs typeface="Helvetica 65 Medium"/>
          <a:sym typeface="Helvetica Neue Medium"/>
        </a:defRPr>
      </a:lvl9pPr>
    </p:titleStyle>
    <p:bodyStyle>
      <a:lvl1pPr marL="23812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1pPr>
      <a:lvl2pPr marL="47625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2pPr>
      <a:lvl3pPr marL="71438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3pPr>
      <a:lvl4pPr marL="95251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4pPr>
      <a:lvl5pPr marL="1190640"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p:bodyStyle>
    <p:otherStyle>
      <a:lvl1pPr marL="0" marR="0" indent="0" algn="ctr" defTabSz="309567"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1pPr>
      <a:lvl2pPr marL="0" marR="0" indent="0" algn="ctr" defTabSz="309567"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2pPr>
      <a:lvl3pPr marL="0" marR="0" indent="0" algn="ctr" defTabSz="309567"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3pPr>
      <a:lvl4pPr marL="0" marR="0" indent="0" algn="ctr" defTabSz="309567"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4pPr>
      <a:lvl5pPr marL="0" marR="0" indent="0" algn="ctr" defTabSz="309567"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5pPr>
      <a:lvl6pPr marL="0" marR="0" indent="0" algn="ctr" defTabSz="309567"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6pPr>
      <a:lvl7pPr marL="0" marR="0" indent="0" algn="ctr" defTabSz="309567"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7pPr>
      <a:lvl8pPr marL="0" marR="0" indent="0" algn="ctr" defTabSz="309567"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8pPr>
      <a:lvl9pPr marL="0" marR="0" indent="0" algn="ctr" defTabSz="309567"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www.aaf.org/Public/Public/Education-and-Resources/Club-Chapter-Management/Club_Leadership_Resources.aspx"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microsoft.com/office/2018/10/relationships/comments" Target="../comments/modernComment_34F_48A1BD35.xml"/><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1.jpg"/></Relationships>
</file>

<file path=ppt/slides/_rels/slide37.xml.rels><?xml version="1.0" encoding="UTF-8" standalone="yes"?>
<Relationships xmlns="http://schemas.openxmlformats.org/package/2006/relationships"><Relationship Id="rId3" Type="http://schemas.openxmlformats.org/officeDocument/2006/relationships/hyperlink" Target="https://www.aaf.org/common/Uploaded%20files/Club%20Resources/How-To-Guides/AAF-HowTo-Program-Planning-Appendix-A.pdf"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11.emf"/></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aaf.org/Public/Public/Education-and-Resources/Club-Chapter-Management/Club_Leadership_Resources.aspx"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round a table&#10;&#10;AI-generated content may be incorrect.">
            <a:extLst>
              <a:ext uri="{FF2B5EF4-FFF2-40B4-BE49-F238E27FC236}">
                <a16:creationId xmlns:a16="http://schemas.microsoft.com/office/drawing/2014/main" id="{7E04DF5E-B72A-BFA7-0A2D-D1B5E9ABA712}"/>
              </a:ext>
            </a:extLst>
          </p:cNvPr>
          <p:cNvPicPr>
            <a:picLocks noChangeAspect="1"/>
          </p:cNvPicPr>
          <p:nvPr/>
        </p:nvPicPr>
        <p:blipFill>
          <a:blip r:embed="rId3">
            <a:extLst>
              <a:ext uri="{28A0092B-C50C-407E-A947-70E740481C1C}">
                <a14:useLocalDpi xmlns:a14="http://schemas.microsoft.com/office/drawing/2010/main" val="0"/>
              </a:ext>
            </a:extLst>
          </a:blip>
          <a:srcRect l="3919" t="-90" r="58517" b="1"/>
          <a:stretch>
            <a:fillRect/>
          </a:stretch>
        </p:blipFill>
        <p:spPr>
          <a:xfrm rot="16200000">
            <a:off x="2000249" y="-2000251"/>
            <a:ext cx="5143501" cy="9144000"/>
          </a:xfrm>
          <a:prstGeom prst="rect">
            <a:avLst/>
          </a:prstGeom>
        </p:spPr>
      </p:pic>
      <p:sp>
        <p:nvSpPr>
          <p:cNvPr id="24" name="Round Diagonal Corner Rectangle 23">
            <a:extLst>
              <a:ext uri="{FF2B5EF4-FFF2-40B4-BE49-F238E27FC236}">
                <a16:creationId xmlns:a16="http://schemas.microsoft.com/office/drawing/2014/main" id="{CE6187DA-C2E5-74BC-8966-4B70739BEBDC}"/>
              </a:ext>
            </a:extLst>
          </p:cNvPr>
          <p:cNvSpPr/>
          <p:nvPr/>
        </p:nvSpPr>
        <p:spPr>
          <a:xfrm>
            <a:off x="329514" y="271849"/>
            <a:ext cx="4872073" cy="4554984"/>
          </a:xfrm>
          <a:prstGeom prst="round2DiagRect">
            <a:avLst/>
          </a:prstGeom>
          <a:solidFill>
            <a:srgbClr val="7030A0">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11" name="AN OVERVIEW OF multicultural growth  impact and implications">
            <a:extLst>
              <a:ext uri="{FF2B5EF4-FFF2-40B4-BE49-F238E27FC236}">
                <a16:creationId xmlns:a16="http://schemas.microsoft.com/office/drawing/2014/main" id="{57F2CF28-5AAD-024B-9BB3-2823F3568D43}"/>
              </a:ext>
            </a:extLst>
          </p:cNvPr>
          <p:cNvSpPr txBox="1">
            <a:spLocks/>
          </p:cNvSpPr>
          <p:nvPr/>
        </p:nvSpPr>
        <p:spPr>
          <a:xfrm>
            <a:off x="781104" y="1549406"/>
            <a:ext cx="4078585" cy="1960176"/>
          </a:xfrm>
          <a:prstGeom prst="rect">
            <a:avLst/>
          </a:prstGeom>
          <a:ln w="12700">
            <a:miter lim="400000"/>
          </a:ln>
          <a:extLst>
            <a:ext uri="{C572A759-6A51-4108-AA02-DFA0A04FC94B}">
              <ma14:wrappingTextBoxFlag xmlns="" xmlns:ma14="http://schemas.microsoft.com/office/mac/drawingml/2011/main" val="1"/>
            </a:ext>
          </a:extLst>
        </p:spPr>
        <p:txBody>
          <a:bodyPr lIns="45720" tIns="4572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4200"/>
              </a:lnSpc>
              <a:defRPr sz="7500" spc="700">
                <a:latin typeface="Arial"/>
                <a:ea typeface="Arial"/>
                <a:cs typeface="Arial"/>
                <a:sym typeface="Arial"/>
              </a:defRPr>
            </a:pPr>
            <a:r>
              <a:rPr lang="en-US" sz="4000" b="1" spc="300" dirty="0">
                <a:solidFill>
                  <a:srgbClr val="FFFEFF"/>
                </a:solidFill>
                <a:latin typeface="Poppins"/>
                <a:ea typeface="Arial"/>
                <a:cs typeface="Poppins"/>
                <a:sym typeface="Arial"/>
              </a:rPr>
              <a:t>PROGRAM PLANNING</a:t>
            </a:r>
          </a:p>
        </p:txBody>
      </p:sp>
      <p:grpSp>
        <p:nvGrpSpPr>
          <p:cNvPr id="23" name="Group 22">
            <a:extLst>
              <a:ext uri="{FF2B5EF4-FFF2-40B4-BE49-F238E27FC236}">
                <a16:creationId xmlns:a16="http://schemas.microsoft.com/office/drawing/2014/main" id="{21C78DFB-02D1-B266-8AC9-893EF9FE41E3}"/>
              </a:ext>
            </a:extLst>
          </p:cNvPr>
          <p:cNvGrpSpPr/>
          <p:nvPr/>
        </p:nvGrpSpPr>
        <p:grpSpPr>
          <a:xfrm>
            <a:off x="7212914" y="4102933"/>
            <a:ext cx="1660375" cy="723900"/>
            <a:chOff x="7355320" y="253313"/>
            <a:chExt cx="1660375" cy="723900"/>
          </a:xfrm>
        </p:grpSpPr>
        <p:sp>
          <p:nvSpPr>
            <p:cNvPr id="19" name="Round Diagonal Corner Rectangle 18">
              <a:extLst>
                <a:ext uri="{FF2B5EF4-FFF2-40B4-BE49-F238E27FC236}">
                  <a16:creationId xmlns:a16="http://schemas.microsoft.com/office/drawing/2014/main" id="{C5027C96-4515-E984-904E-F62D9134BD2C}"/>
                </a:ext>
              </a:extLst>
            </p:cNvPr>
            <p:cNvSpPr/>
            <p:nvPr/>
          </p:nvSpPr>
          <p:spPr>
            <a:xfrm>
              <a:off x="7355320" y="253313"/>
              <a:ext cx="1660375" cy="723900"/>
            </a:xfrm>
            <a:prstGeom prst="round2Diag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pic>
          <p:nvPicPr>
            <p:cNvPr id="21" name="Picture 20" descr="A red and blue logo&#10;&#10;AI-generated content may be incorrect.">
              <a:extLst>
                <a:ext uri="{FF2B5EF4-FFF2-40B4-BE49-F238E27FC236}">
                  <a16:creationId xmlns:a16="http://schemas.microsoft.com/office/drawing/2014/main" id="{EE3FA502-22ED-CF16-70E5-80A1904356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9101" y="445875"/>
              <a:ext cx="1276867" cy="349010"/>
            </a:xfrm>
            <a:prstGeom prst="rect">
              <a:avLst/>
            </a:prstGeom>
          </p:spPr>
        </p:pic>
      </p:grpSp>
      <p:sp>
        <p:nvSpPr>
          <p:cNvPr id="22" name="TextBox 21">
            <a:extLst>
              <a:ext uri="{FF2B5EF4-FFF2-40B4-BE49-F238E27FC236}">
                <a16:creationId xmlns:a16="http://schemas.microsoft.com/office/drawing/2014/main" id="{A8C91813-CFA0-972C-4614-131C21B1D3C3}"/>
              </a:ext>
            </a:extLst>
          </p:cNvPr>
          <p:cNvSpPr txBox="1"/>
          <p:nvPr/>
        </p:nvSpPr>
        <p:spPr>
          <a:xfrm>
            <a:off x="818387" y="3093100"/>
            <a:ext cx="2827439" cy="3154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en-US" sz="1800" b="1" spc="300" dirty="0">
                <a:solidFill>
                  <a:schemeClr val="bg1"/>
                </a:solidFill>
                <a:latin typeface="Poppins"/>
                <a:ea typeface="Arial"/>
                <a:cs typeface="Poppins"/>
                <a:sym typeface="Arial"/>
              </a:rPr>
              <a:t>HOW-TO GUIDE </a:t>
            </a:r>
            <a:endParaRPr lang="en-US" sz="1800" spc="-56" dirty="0">
              <a:solidFill>
                <a:schemeClr val="bg1"/>
              </a:solidFill>
              <a:latin typeface="Poppins" pitchFamily="2" charset="77"/>
              <a:ea typeface="Arial"/>
              <a:cs typeface="Poppins" pitchFamily="2" charset="77"/>
              <a:sym typeface="Arial"/>
            </a:endParaRPr>
          </a:p>
        </p:txBody>
      </p:sp>
    </p:spTree>
    <p:extLst>
      <p:ext uri="{BB962C8B-B14F-4D97-AF65-F5344CB8AC3E}">
        <p14:creationId xmlns:p14="http://schemas.microsoft.com/office/powerpoint/2010/main" val="4024005374"/>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12B38-61D7-3751-E26E-FB5EEB2F7E0E}"/>
            </a:ext>
          </a:extLst>
        </p:cNvPr>
        <p:cNvGrpSpPr/>
        <p:nvPr/>
      </p:nvGrpSpPr>
      <p:grpSpPr>
        <a:xfrm>
          <a:off x="0" y="0"/>
          <a:ext cx="0" cy="0"/>
          <a:chOff x="0" y="0"/>
          <a:chExt cx="0" cy="0"/>
        </a:xfrm>
      </p:grpSpPr>
      <p:pic>
        <p:nvPicPr>
          <p:cNvPr id="3" name="Picture 2" descr="A group of people sitting around a table&#10;&#10;AI-generated content may be incorrect.">
            <a:extLst>
              <a:ext uri="{FF2B5EF4-FFF2-40B4-BE49-F238E27FC236}">
                <a16:creationId xmlns:a16="http://schemas.microsoft.com/office/drawing/2014/main" id="{37B2F770-634B-6214-759E-D807BFBB9134}"/>
              </a:ext>
            </a:extLst>
          </p:cNvPr>
          <p:cNvPicPr>
            <a:picLocks noChangeAspect="1"/>
          </p:cNvPicPr>
          <p:nvPr/>
        </p:nvPicPr>
        <p:blipFill>
          <a:blip r:embed="rId3">
            <a:extLst>
              <a:ext uri="{28A0092B-C50C-407E-A947-70E740481C1C}">
                <a14:useLocalDpi xmlns:a14="http://schemas.microsoft.com/office/drawing/2010/main" val="0"/>
              </a:ext>
            </a:extLst>
          </a:blip>
          <a:srcRect l="3919" t="-90" r="58517" b="1"/>
          <a:stretch>
            <a:fillRect/>
          </a:stretch>
        </p:blipFill>
        <p:spPr>
          <a:xfrm rot="16200000">
            <a:off x="2000249" y="-2000251"/>
            <a:ext cx="5143501" cy="9144000"/>
          </a:xfrm>
          <a:prstGeom prst="rect">
            <a:avLst/>
          </a:prstGeom>
        </p:spPr>
      </p:pic>
      <p:sp>
        <p:nvSpPr>
          <p:cNvPr id="2" name="Round Diagonal Corner Rectangle 1">
            <a:extLst>
              <a:ext uri="{FF2B5EF4-FFF2-40B4-BE49-F238E27FC236}">
                <a16:creationId xmlns:a16="http://schemas.microsoft.com/office/drawing/2014/main" id="{BB177F44-473A-2938-A509-B66C83A08051}"/>
              </a:ext>
            </a:extLst>
          </p:cNvPr>
          <p:cNvSpPr/>
          <p:nvPr/>
        </p:nvSpPr>
        <p:spPr>
          <a:xfrm>
            <a:off x="329514" y="271849"/>
            <a:ext cx="8501448" cy="4554984"/>
          </a:xfrm>
          <a:prstGeom prst="round2DiagRect">
            <a:avLst/>
          </a:prstGeom>
          <a:solidFill>
            <a:srgbClr val="7030A0">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11" name="AN OVERVIEW OF multicultural growth  impact and implications">
            <a:extLst>
              <a:ext uri="{FF2B5EF4-FFF2-40B4-BE49-F238E27FC236}">
                <a16:creationId xmlns:a16="http://schemas.microsoft.com/office/drawing/2014/main" id="{920C1830-9CE1-52C8-BE6F-612C612C5579}"/>
              </a:ext>
            </a:extLst>
          </p:cNvPr>
          <p:cNvSpPr txBox="1">
            <a:spLocks/>
          </p:cNvSpPr>
          <p:nvPr/>
        </p:nvSpPr>
        <p:spPr>
          <a:xfrm>
            <a:off x="757009" y="1482088"/>
            <a:ext cx="6716319" cy="1960176"/>
          </a:xfrm>
          <a:prstGeom prst="rect">
            <a:avLst/>
          </a:prstGeom>
          <a:ln w="12700">
            <a:miter lim="400000"/>
          </a:ln>
          <a:extLst>
            <a:ext uri="{C572A759-6A51-4108-AA02-DFA0A04FC94B}">
              <ma14:wrappingTextBoxFlag xmlns:ma14="http://schemas.microsoft.com/office/mac/drawingml/2011/main" xmlns="" val="1"/>
            </a:ext>
          </a:extLst>
        </p:spPr>
        <p:txBody>
          <a:bodyPr lIns="45720" tIns="4572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4800"/>
              </a:lnSpc>
              <a:defRPr sz="7500" spc="700">
                <a:latin typeface="Arial"/>
                <a:ea typeface="Arial"/>
                <a:cs typeface="Arial"/>
                <a:sym typeface="Arial"/>
              </a:defRPr>
            </a:pPr>
            <a:r>
              <a:rPr lang="en-US" sz="4400" b="1" spc="300" dirty="0">
                <a:solidFill>
                  <a:srgbClr val="FFFEFF"/>
                </a:solidFill>
                <a:latin typeface="Poppins"/>
                <a:ea typeface="Arial"/>
                <a:cs typeface="Poppins"/>
                <a:sym typeface="Arial"/>
              </a:rPr>
              <a:t>GETTING </a:t>
            </a:r>
            <a:br>
              <a:rPr lang="en-US" sz="4400" b="1" spc="300" dirty="0">
                <a:solidFill>
                  <a:srgbClr val="FFFEFF"/>
                </a:solidFill>
                <a:latin typeface="Poppins"/>
                <a:ea typeface="Arial"/>
                <a:cs typeface="Poppins"/>
                <a:sym typeface="Arial"/>
              </a:rPr>
            </a:br>
            <a:r>
              <a:rPr lang="en-US" sz="4400" b="1" spc="300" dirty="0">
                <a:solidFill>
                  <a:srgbClr val="FFFEFF"/>
                </a:solidFill>
                <a:latin typeface="Poppins"/>
                <a:ea typeface="Arial"/>
                <a:cs typeface="Poppins"/>
                <a:sym typeface="Arial"/>
              </a:rPr>
              <a:t>THE SPEAKER</a:t>
            </a:r>
          </a:p>
        </p:txBody>
      </p:sp>
    </p:spTree>
    <p:extLst>
      <p:ext uri="{BB962C8B-B14F-4D97-AF65-F5344CB8AC3E}">
        <p14:creationId xmlns:p14="http://schemas.microsoft.com/office/powerpoint/2010/main" val="3137292866"/>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91F9B-A020-8400-5E42-F1A8360FD7F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508B2B2-8080-A60E-D597-5959642FD5FC}"/>
              </a:ext>
            </a:extLst>
          </p:cNvPr>
          <p:cNvPicPr>
            <a:picLocks noChangeAspect="1"/>
          </p:cNvPicPr>
          <p:nvPr/>
        </p:nvPicPr>
        <p:blipFill>
          <a:blip r:embed="rId2">
            <a:extLst>
              <a:ext uri="{28A0092B-C50C-407E-A947-70E740481C1C}">
                <a14:useLocalDpi xmlns:a14="http://schemas.microsoft.com/office/drawing/2010/main" val="0"/>
              </a:ext>
            </a:extLst>
          </a:blip>
          <a:srcRect l="10390" t="11914" r="18066" b="11171"/>
          <a:stretch>
            <a:fillRect/>
          </a:stretch>
        </p:blipFill>
        <p:spPr>
          <a:xfrm>
            <a:off x="4126564" y="1552291"/>
            <a:ext cx="5017436" cy="3591209"/>
          </a:xfrm>
          <a:prstGeom prst="rect">
            <a:avLst/>
          </a:prstGeom>
        </p:spPr>
      </p:pic>
      <p:sp>
        <p:nvSpPr>
          <p:cNvPr id="18" name="AN OVERVIEW OF multicultural growth  impact and implications">
            <a:extLst>
              <a:ext uri="{FF2B5EF4-FFF2-40B4-BE49-F238E27FC236}">
                <a16:creationId xmlns:a16="http://schemas.microsoft.com/office/drawing/2014/main" id="{5092943C-7B2F-0ADE-A78C-9B73E2BF27D6}"/>
              </a:ext>
            </a:extLst>
          </p:cNvPr>
          <p:cNvSpPr txBox="1">
            <a:spLocks/>
          </p:cNvSpPr>
          <p:nvPr/>
        </p:nvSpPr>
        <p:spPr>
          <a:xfrm>
            <a:off x="453574" y="145628"/>
            <a:ext cx="8473007" cy="1110532"/>
          </a:xfrm>
          <a:prstGeom prst="rect">
            <a:avLst/>
          </a:prstGeom>
          <a:no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GETTING THE SPEAKER</a:t>
            </a:r>
          </a:p>
        </p:txBody>
      </p:sp>
      <p:sp>
        <p:nvSpPr>
          <p:cNvPr id="4" name="Round Diagonal Corner Rectangle 3">
            <a:extLst>
              <a:ext uri="{FF2B5EF4-FFF2-40B4-BE49-F238E27FC236}">
                <a16:creationId xmlns:a16="http://schemas.microsoft.com/office/drawing/2014/main" id="{FE895E26-9DDA-696E-BFBD-3BC80D0956AF}"/>
              </a:ext>
            </a:extLst>
          </p:cNvPr>
          <p:cNvSpPr/>
          <p:nvPr/>
        </p:nvSpPr>
        <p:spPr>
          <a:xfrm>
            <a:off x="329514" y="1472998"/>
            <a:ext cx="4242486" cy="2300560"/>
          </a:xfrm>
          <a:prstGeom prst="round2DiagRect">
            <a:avLst/>
          </a:prstGeom>
          <a:solidFill>
            <a:srgbClr val="7030A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91440" rIns="274320" bIns="0" numCol="1" spcCol="38100" rtlCol="0" anchor="ctr">
            <a:noAutofit/>
          </a:bodyPr>
          <a:lstStyle/>
          <a:p>
            <a:pPr algn="l">
              <a:lnSpc>
                <a:spcPts val="1500"/>
              </a:lnSpc>
              <a:spcAft>
                <a:spcPts val="900"/>
              </a:spcAft>
            </a:pPr>
            <a:r>
              <a:rPr lang="en-US" sz="1050" dirty="0">
                <a:solidFill>
                  <a:schemeClr val="bg1"/>
                </a:solidFill>
                <a:latin typeface="Poppins" pitchFamily="2" charset="77"/>
                <a:cs typeface="Poppins" pitchFamily="2" charset="77"/>
              </a:rPr>
              <a:t>Most chapter meeting programs center on a guest speaker addressing a topic of high interest to the membership. When determining where to source these speakers, the most reliable first step is to lean on the expertise of the Program Committee. Because committee members represent diverse sectors of the advertising industry, they can leverage their specific professional networks to find high-caliber talent. </a:t>
            </a:r>
          </a:p>
        </p:txBody>
      </p:sp>
      <p:sp>
        <p:nvSpPr>
          <p:cNvPr id="5" name="Round Diagonal Corner Rectangle 4">
            <a:extLst>
              <a:ext uri="{FF2B5EF4-FFF2-40B4-BE49-F238E27FC236}">
                <a16:creationId xmlns:a16="http://schemas.microsoft.com/office/drawing/2014/main" id="{08AC677D-C921-2A40-9D3E-DFC67988316E}"/>
              </a:ext>
            </a:extLst>
          </p:cNvPr>
          <p:cNvSpPr/>
          <p:nvPr/>
        </p:nvSpPr>
        <p:spPr>
          <a:xfrm>
            <a:off x="6573795" y="3773558"/>
            <a:ext cx="2766687" cy="1369942"/>
          </a:xfrm>
          <a:prstGeom prst="round2DiagRect">
            <a:avLst/>
          </a:prstGeom>
          <a:solidFill>
            <a:schemeClr val="bg1">
              <a:lumMod val="8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80" tIns="91440" rIns="365760" bIns="91440" numCol="1" spcCol="38100" rtlCol="0" anchor="ctr">
            <a:noAutofit/>
          </a:bodyPr>
          <a:lstStyle/>
          <a:p>
            <a:pPr algn="l" defTabSz="825500"/>
            <a:r>
              <a:rPr kumimoji="0" lang="en-US" sz="900" i="0" u="none" strike="noStrike" cap="none" spc="0" normalizeH="0" baseline="0" dirty="0">
                <a:ln>
                  <a:noFill/>
                </a:ln>
                <a:solidFill>
                  <a:schemeClr val="tx1"/>
                </a:solidFill>
                <a:effectLst/>
                <a:uFillTx/>
                <a:latin typeface="Poppins" pitchFamily="2" charset="77"/>
                <a:cs typeface="Poppins" pitchFamily="2" charset="77"/>
                <a:sym typeface="Helvetica Neue Medium"/>
              </a:rPr>
              <a:t>For instance, </a:t>
            </a:r>
            <a:r>
              <a:rPr kumimoji="0" lang="en-US" sz="900" b="1" i="0" u="none" strike="noStrike" cap="none" spc="0" normalizeH="0" baseline="0" dirty="0">
                <a:ln>
                  <a:noFill/>
                </a:ln>
                <a:solidFill>
                  <a:schemeClr val="tx1"/>
                </a:solidFill>
                <a:effectLst/>
                <a:uFillTx/>
                <a:latin typeface="Poppins" pitchFamily="2" charset="77"/>
                <a:cs typeface="Poppins" pitchFamily="2" charset="77"/>
                <a:sym typeface="Helvetica Neue Medium"/>
              </a:rPr>
              <a:t>members</a:t>
            </a:r>
            <a:r>
              <a:rPr kumimoji="0" lang="en-US" sz="900" i="0" u="none" strike="noStrike" cap="none" spc="0" normalizeH="0" baseline="0" dirty="0">
                <a:ln>
                  <a:noFill/>
                </a:ln>
                <a:solidFill>
                  <a:schemeClr val="tx1"/>
                </a:solidFill>
                <a:effectLst/>
                <a:uFillTx/>
                <a:latin typeface="Poppins" pitchFamily="2" charset="77"/>
                <a:cs typeface="Poppins" pitchFamily="2" charset="77"/>
                <a:sym typeface="Helvetica Neue Medium"/>
              </a:rPr>
              <a:t> in the broadcast sector can tap into radio or television bureaus, agency representatives can recruit experts from major firms, and those in the printing or design fields can provide specialists in the graphic arts.</a:t>
            </a:r>
          </a:p>
        </p:txBody>
      </p:sp>
    </p:spTree>
    <p:extLst>
      <p:ext uri="{BB962C8B-B14F-4D97-AF65-F5344CB8AC3E}">
        <p14:creationId xmlns:p14="http://schemas.microsoft.com/office/powerpoint/2010/main" val="219177248"/>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48384-79E3-C427-AA13-697D6F581BF7}"/>
            </a:ext>
          </a:extLst>
        </p:cNvPr>
        <p:cNvGrpSpPr/>
        <p:nvPr/>
      </p:nvGrpSpPr>
      <p:grpSpPr>
        <a:xfrm>
          <a:off x="0" y="0"/>
          <a:ext cx="0" cy="0"/>
          <a:chOff x="0" y="0"/>
          <a:chExt cx="0" cy="0"/>
        </a:xfrm>
      </p:grpSpPr>
      <p:sp>
        <p:nvSpPr>
          <p:cNvPr id="4" name="Round Diagonal Corner Rectangle 3">
            <a:extLst>
              <a:ext uri="{FF2B5EF4-FFF2-40B4-BE49-F238E27FC236}">
                <a16:creationId xmlns:a16="http://schemas.microsoft.com/office/drawing/2014/main" id="{5AF1DD26-28AA-EB1D-F504-6E7ED0E4EBA6}"/>
              </a:ext>
            </a:extLst>
          </p:cNvPr>
          <p:cNvSpPr/>
          <p:nvPr/>
        </p:nvSpPr>
        <p:spPr>
          <a:xfrm>
            <a:off x="329514" y="1046232"/>
            <a:ext cx="8501448" cy="3558720"/>
          </a:xfrm>
          <a:prstGeom prst="round2DiagRect">
            <a:avLst/>
          </a:prstGeom>
          <a:solidFill>
            <a:srgbClr val="7030A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274320" bIns="182880" numCol="1" spcCol="38100" rtlCol="0" anchor="ctr">
            <a:noAutofit/>
          </a:bodyPr>
          <a:lstStyle/>
          <a:p>
            <a:pPr algn="l">
              <a:lnSpc>
                <a:spcPts val="1500"/>
              </a:lnSpc>
              <a:spcAft>
                <a:spcPts val="900"/>
              </a:spcAft>
            </a:pPr>
            <a:r>
              <a:rPr lang="en-US" sz="1050" b="1" dirty="0">
                <a:solidFill>
                  <a:schemeClr val="bg1"/>
                </a:solidFill>
                <a:latin typeface="Poppins" pitchFamily="2" charset="77"/>
                <a:cs typeface="Poppins" pitchFamily="2" charset="77"/>
              </a:rPr>
              <a:t>Beyond the two most accessible sources (your committee and chapter members), other avenues are limited only by your imagination. Consider the following as leads to speakers:</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From your local chamber of commerce or Better Business Bureau</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Through careful and continuous study of programs of regional and national conventions and local trade meetings</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By attendance at AAF regional and national meetings (If possible, extend invitations on the spot)</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From reports on programs that appear in business and trade media</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Through newsletters from other national organizations</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Through other AAF chapter newsletters (sign-up for their mailing lists)</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Through local newspapers, local media websites, radio and TV stations</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From visitors and convention bureaus</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From nearby colleges and universities</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From AAF’s National Speakers Directory (Online at aaf.org/speakers)</a:t>
            </a:r>
          </a:p>
        </p:txBody>
      </p:sp>
      <p:sp>
        <p:nvSpPr>
          <p:cNvPr id="9" name="Text Placeholder 4">
            <a:extLst>
              <a:ext uri="{FF2B5EF4-FFF2-40B4-BE49-F238E27FC236}">
                <a16:creationId xmlns:a16="http://schemas.microsoft.com/office/drawing/2014/main" id="{643553DA-17D3-8B07-6D8B-7D485F062B4C}"/>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6" name="Round Diagonal Corner Rectangle 5">
            <a:extLst>
              <a:ext uri="{FF2B5EF4-FFF2-40B4-BE49-F238E27FC236}">
                <a16:creationId xmlns:a16="http://schemas.microsoft.com/office/drawing/2014/main" id="{61CE8B35-9954-F684-F604-4217E7DFD762}"/>
              </a:ext>
            </a:extLst>
          </p:cNvPr>
          <p:cNvSpPr/>
          <p:nvPr/>
        </p:nvSpPr>
        <p:spPr>
          <a:xfrm>
            <a:off x="6318422" y="4199735"/>
            <a:ext cx="2199993" cy="642398"/>
          </a:xfrm>
          <a:prstGeom prst="round2DiagRect">
            <a:avLst/>
          </a:prstGeom>
          <a:solidFill>
            <a:schemeClr val="bg1">
              <a:lumMod val="8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80" tIns="274320" rIns="91440" bIns="274320" numCol="1" spcCol="38100" rtlCol="0" anchor="ctr">
            <a:noAutofit/>
          </a:bodyPr>
          <a:lstStyle/>
          <a:p>
            <a:pPr algn="l" defTabSz="825500"/>
            <a:r>
              <a:rPr lang="en-US" sz="900" dirty="0">
                <a:solidFill>
                  <a:schemeClr val="tx1"/>
                </a:solidFill>
                <a:latin typeface="Poppins" pitchFamily="2" charset="77"/>
                <a:cs typeface="Poppins" pitchFamily="2" charset="77"/>
              </a:rPr>
              <a:t>Learn more about the various </a:t>
            </a:r>
            <a:r>
              <a:rPr lang="en-US" sz="900" b="1" dirty="0">
                <a:solidFill>
                  <a:schemeClr val="tx1"/>
                </a:solidFill>
                <a:latin typeface="Poppins" pitchFamily="2" charset="77"/>
                <a:cs typeface="Poppins" pitchFamily="2" charset="77"/>
                <a:hlinkClick r:id="rId3">
                  <a:extLst>
                    <a:ext uri="{A12FA001-AC4F-418D-AE19-62706E023703}">
                      <ahyp:hlinkClr xmlns:ahyp="http://schemas.microsoft.com/office/drawing/2018/hyperlinkcolor" val="tx"/>
                    </a:ext>
                  </a:extLst>
                </a:hlinkClick>
              </a:rPr>
              <a:t>Chapter Leadership Resources</a:t>
            </a:r>
            <a:endParaRPr lang="en-US" sz="900" b="1" dirty="0">
              <a:solidFill>
                <a:schemeClr val="tx1"/>
              </a:solidFill>
              <a:latin typeface="Poppins" pitchFamily="2" charset="77"/>
              <a:cs typeface="Poppins" pitchFamily="2" charset="77"/>
            </a:endParaRPr>
          </a:p>
          <a:p>
            <a:pPr algn="l" defTabSz="825500"/>
            <a:r>
              <a:rPr lang="en-US" sz="900" dirty="0">
                <a:solidFill>
                  <a:schemeClr val="tx1"/>
                </a:solidFill>
                <a:latin typeface="Poppins" pitchFamily="2" charset="77"/>
                <a:cs typeface="Poppins" pitchFamily="2" charset="77"/>
              </a:rPr>
              <a:t>from the AAF</a:t>
            </a:r>
          </a:p>
        </p:txBody>
      </p:sp>
      <p:sp>
        <p:nvSpPr>
          <p:cNvPr id="7" name="AN OVERVIEW OF multicultural growth  impact and implications">
            <a:extLst>
              <a:ext uri="{FF2B5EF4-FFF2-40B4-BE49-F238E27FC236}">
                <a16:creationId xmlns:a16="http://schemas.microsoft.com/office/drawing/2014/main" id="{7CDA88DE-4D14-6D37-F98A-22E248883DA0}"/>
              </a:ext>
            </a:extLst>
          </p:cNvPr>
          <p:cNvSpPr txBox="1">
            <a:spLocks/>
          </p:cNvSpPr>
          <p:nvPr/>
        </p:nvSpPr>
        <p:spPr>
          <a:xfrm>
            <a:off x="453574" y="145628"/>
            <a:ext cx="8473007" cy="1110532"/>
          </a:xfrm>
          <a:prstGeom prst="rect">
            <a:avLst/>
          </a:prstGeom>
          <a:no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GETTING THE SPEAKER</a:t>
            </a:r>
          </a:p>
        </p:txBody>
      </p:sp>
    </p:spTree>
    <p:extLst>
      <p:ext uri="{BB962C8B-B14F-4D97-AF65-F5344CB8AC3E}">
        <p14:creationId xmlns:p14="http://schemas.microsoft.com/office/powerpoint/2010/main" val="2275607463"/>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EA175-3412-D95D-347C-EFB250EC60B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4ED91C8-CF0A-8AAC-EA0B-B4AE8B8B3D09}"/>
              </a:ext>
            </a:extLst>
          </p:cNvPr>
          <p:cNvPicPr>
            <a:picLocks noChangeAspect="1"/>
          </p:cNvPicPr>
          <p:nvPr/>
        </p:nvPicPr>
        <p:blipFill>
          <a:blip r:embed="rId2">
            <a:extLst>
              <a:ext uri="{28A0092B-C50C-407E-A947-70E740481C1C}">
                <a14:useLocalDpi xmlns:a14="http://schemas.microsoft.com/office/drawing/2010/main" val="0"/>
              </a:ext>
            </a:extLst>
          </a:blip>
          <a:srcRect l="17126" t="19409" r="7789"/>
          <a:stretch>
            <a:fillRect/>
          </a:stretch>
        </p:blipFill>
        <p:spPr>
          <a:xfrm>
            <a:off x="4126564" y="1552291"/>
            <a:ext cx="5017436" cy="3591209"/>
          </a:xfrm>
          <a:prstGeom prst="rect">
            <a:avLst/>
          </a:prstGeom>
        </p:spPr>
      </p:pic>
      <p:sp>
        <p:nvSpPr>
          <p:cNvPr id="18" name="AN OVERVIEW OF multicultural growth  impact and implications">
            <a:extLst>
              <a:ext uri="{FF2B5EF4-FFF2-40B4-BE49-F238E27FC236}">
                <a16:creationId xmlns:a16="http://schemas.microsoft.com/office/drawing/2014/main" id="{0A8842BE-664E-BC33-5D32-FC30CAC2BE8A}"/>
              </a:ext>
            </a:extLst>
          </p:cNvPr>
          <p:cNvSpPr txBox="1">
            <a:spLocks/>
          </p:cNvSpPr>
          <p:nvPr/>
        </p:nvSpPr>
        <p:spPr>
          <a:xfrm>
            <a:off x="453574" y="145628"/>
            <a:ext cx="8473007" cy="1110532"/>
          </a:xfrm>
          <a:prstGeom prst="rect">
            <a:avLst/>
          </a:prstGeom>
          <a:no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USING SPECIAL PROGRAMS</a:t>
            </a:r>
          </a:p>
        </p:txBody>
      </p:sp>
      <p:sp>
        <p:nvSpPr>
          <p:cNvPr id="4" name="Round Diagonal Corner Rectangle 3">
            <a:extLst>
              <a:ext uri="{FF2B5EF4-FFF2-40B4-BE49-F238E27FC236}">
                <a16:creationId xmlns:a16="http://schemas.microsoft.com/office/drawing/2014/main" id="{40B17569-14ED-3838-AFA5-B722C654CBD0}"/>
              </a:ext>
            </a:extLst>
          </p:cNvPr>
          <p:cNvSpPr/>
          <p:nvPr/>
        </p:nvSpPr>
        <p:spPr>
          <a:xfrm>
            <a:off x="329514" y="1195243"/>
            <a:ext cx="4242486" cy="2753013"/>
          </a:xfrm>
          <a:prstGeom prst="round2DiagRect">
            <a:avLst/>
          </a:prstGeom>
          <a:solidFill>
            <a:srgbClr val="7030A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91440" rIns="274320" bIns="0" numCol="1" spcCol="38100" rtlCol="0" anchor="ctr">
            <a:noAutofit/>
          </a:bodyPr>
          <a:lstStyle/>
          <a:p>
            <a:pPr algn="l">
              <a:lnSpc>
                <a:spcPts val="1500"/>
              </a:lnSpc>
              <a:spcAft>
                <a:spcPts val="900"/>
              </a:spcAft>
            </a:pPr>
            <a:r>
              <a:rPr lang="en-US" sz="1050" dirty="0">
                <a:solidFill>
                  <a:schemeClr val="bg1"/>
                </a:solidFill>
                <a:latin typeface="Poppins" pitchFamily="2" charset="77"/>
                <a:cs typeface="Poppins" pitchFamily="2" charset="77"/>
              </a:rPr>
              <a:t>Bringing in outstanding speakers from out of town will always be a very attractive and desirable option, even though it can also be an expensive way to ensure good programming. Even when you do not pay an honorarium, the airfare and expenses alone are often high, and for many chapters, unaffordable on a regular basis. Consider contacting an ad chapter nearby and suggest they use the same speaker the following day and share the expenses. Consider the following special event programs:</a:t>
            </a:r>
          </a:p>
        </p:txBody>
      </p:sp>
      <p:sp>
        <p:nvSpPr>
          <p:cNvPr id="5" name="Round Diagonal Corner Rectangle 4">
            <a:extLst>
              <a:ext uri="{FF2B5EF4-FFF2-40B4-BE49-F238E27FC236}">
                <a16:creationId xmlns:a16="http://schemas.microsoft.com/office/drawing/2014/main" id="{8213A6C9-ED96-79F5-C018-0554619932F7}"/>
              </a:ext>
            </a:extLst>
          </p:cNvPr>
          <p:cNvSpPr/>
          <p:nvPr/>
        </p:nvSpPr>
        <p:spPr>
          <a:xfrm>
            <a:off x="6573795" y="3674076"/>
            <a:ext cx="2766687" cy="1469424"/>
          </a:xfrm>
          <a:prstGeom prst="round2DiagRect">
            <a:avLst/>
          </a:prstGeom>
          <a:solidFill>
            <a:schemeClr val="bg1">
              <a:lumMod val="8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80" tIns="91440" rIns="365760" bIns="91440" numCol="1" spcCol="38100" rtlCol="0" anchor="ctr">
            <a:noAutofit/>
          </a:bodyPr>
          <a:lstStyle/>
          <a:p>
            <a:pPr algn="l" defTabSz="825500"/>
            <a:r>
              <a:rPr kumimoji="0" lang="en-US" sz="900" b="1" i="0" u="none" strike="noStrike" cap="none" spc="0" normalizeH="0" baseline="0" dirty="0">
                <a:ln>
                  <a:noFill/>
                </a:ln>
                <a:solidFill>
                  <a:schemeClr val="tx1"/>
                </a:solidFill>
                <a:effectLst/>
                <a:uFillTx/>
                <a:latin typeface="Poppins" pitchFamily="2" charset="77"/>
                <a:cs typeface="Poppins" pitchFamily="2" charset="77"/>
                <a:sym typeface="Helvetica Neue Medium"/>
              </a:rPr>
              <a:t>AAF Speakers Directory</a:t>
            </a:r>
            <a:r>
              <a:rPr kumimoji="0" lang="en-US" sz="900" i="0" u="none" strike="noStrike" cap="none" spc="0" normalizeH="0" baseline="0" dirty="0">
                <a:ln>
                  <a:noFill/>
                </a:ln>
                <a:solidFill>
                  <a:schemeClr val="tx1"/>
                </a:solidFill>
                <a:effectLst/>
                <a:uFillTx/>
                <a:latin typeface="Poppins" pitchFamily="2" charset="77"/>
                <a:cs typeface="Poppins" pitchFamily="2" charset="77"/>
                <a:sym typeface="Helvetica Neue Medium"/>
              </a:rPr>
              <a:t>: AAF National publishes the National Speakers Directory, online at aaf.org/speakers. This is an index of speakers interested in appearing before advertising chapters and includes topics discussed and costs involved, if any.</a:t>
            </a:r>
          </a:p>
        </p:txBody>
      </p:sp>
    </p:spTree>
    <p:extLst>
      <p:ext uri="{BB962C8B-B14F-4D97-AF65-F5344CB8AC3E}">
        <p14:creationId xmlns:p14="http://schemas.microsoft.com/office/powerpoint/2010/main" val="2803864608"/>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FB462-1DDD-3395-9F4A-F4BE6187EF97}"/>
            </a:ext>
          </a:extLst>
        </p:cNvPr>
        <p:cNvGrpSpPr/>
        <p:nvPr/>
      </p:nvGrpSpPr>
      <p:grpSpPr>
        <a:xfrm>
          <a:off x="0" y="0"/>
          <a:ext cx="0" cy="0"/>
          <a:chOff x="0" y="0"/>
          <a:chExt cx="0" cy="0"/>
        </a:xfrm>
      </p:grpSpPr>
      <p:sp>
        <p:nvSpPr>
          <p:cNvPr id="9" name="Text Placeholder 4">
            <a:extLst>
              <a:ext uri="{FF2B5EF4-FFF2-40B4-BE49-F238E27FC236}">
                <a16:creationId xmlns:a16="http://schemas.microsoft.com/office/drawing/2014/main" id="{DAC82482-A9BF-428A-4060-6A3E34BD5141}"/>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6" name="AN OVERVIEW OF multicultural growth  impact and implications">
            <a:extLst>
              <a:ext uri="{FF2B5EF4-FFF2-40B4-BE49-F238E27FC236}">
                <a16:creationId xmlns:a16="http://schemas.microsoft.com/office/drawing/2014/main" id="{189FF93E-771F-A37B-1122-05F35F6AD69B}"/>
              </a:ext>
            </a:extLst>
          </p:cNvPr>
          <p:cNvSpPr txBox="1">
            <a:spLocks/>
          </p:cNvSpPr>
          <p:nvPr/>
        </p:nvSpPr>
        <p:spPr>
          <a:xfrm>
            <a:off x="453575" y="145628"/>
            <a:ext cx="7462988" cy="1110532"/>
          </a:xfrm>
          <a:prstGeom prst="rect">
            <a:avLst/>
          </a:prstGeom>
          <a:no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SPECIAL PROGRAMMING</a:t>
            </a:r>
          </a:p>
        </p:txBody>
      </p:sp>
      <p:sp>
        <p:nvSpPr>
          <p:cNvPr id="7" name="Round Diagonal Corner Rectangle 6">
            <a:extLst>
              <a:ext uri="{FF2B5EF4-FFF2-40B4-BE49-F238E27FC236}">
                <a16:creationId xmlns:a16="http://schemas.microsoft.com/office/drawing/2014/main" id="{D2450C4E-5060-8166-7028-FED00073A1BF}"/>
              </a:ext>
            </a:extLst>
          </p:cNvPr>
          <p:cNvSpPr/>
          <p:nvPr/>
        </p:nvSpPr>
        <p:spPr>
          <a:xfrm>
            <a:off x="329514" y="1046232"/>
            <a:ext cx="8501448" cy="3558720"/>
          </a:xfrm>
          <a:prstGeom prst="round2DiagRect">
            <a:avLst/>
          </a:prstGeom>
          <a:solidFill>
            <a:srgbClr val="7030A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274320" bIns="182880" numCol="1" spcCol="38100" rtlCol="0" anchor="ctr">
            <a:noAutofit/>
          </a:bodyPr>
          <a:lstStyle/>
          <a:p>
            <a:pPr algn="l">
              <a:lnSpc>
                <a:spcPts val="1500"/>
              </a:lnSpc>
              <a:spcAft>
                <a:spcPts val="900"/>
              </a:spcAft>
            </a:pPr>
            <a:r>
              <a:rPr lang="en-US" sz="1050" b="1" dirty="0">
                <a:solidFill>
                  <a:schemeClr val="bg1"/>
                </a:solidFill>
                <a:latin typeface="Poppins" pitchFamily="2" charset="77"/>
                <a:cs typeface="Poppins" pitchFamily="2" charset="77"/>
              </a:rPr>
              <a:t>Consider the following special event programs: </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A program to promote the American Advertising Awards. Promote last year’s national winners which reside in your market as a means of generating more entries in your local competition. (It’s best to do this just after your call for entries goes out.)</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A program to highlight legislation—Invite a member of your state legislature, your congressman or your senator to address your chapter on matters pertaining to advertising. Allow time for a question-and-answer period.</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A program on education—Many valuable educational projects may be launched under this program title. These include: Advertising Career Day (in both high school and/or college), one-day seminars and workshops on professional subjects.</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AAF Silver Medal Award presentation—Conducted as an annual event, the Silver Medal Award is a means of bringing favorable publicity and prestige to the chapter. It honors an individual who has made outstanding contributions to advertising and his/her community.</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A program to update members on the AAF—Early in the year schedule a meeting that explains the AAF and an overview of the advertising industry.</a:t>
            </a:r>
          </a:p>
        </p:txBody>
      </p:sp>
      <p:sp>
        <p:nvSpPr>
          <p:cNvPr id="8" name="TextBox 7">
            <a:extLst>
              <a:ext uri="{FF2B5EF4-FFF2-40B4-BE49-F238E27FC236}">
                <a16:creationId xmlns:a16="http://schemas.microsoft.com/office/drawing/2014/main" id="{EF47D697-E908-256C-70E4-33E74B409D77}"/>
              </a:ext>
            </a:extLst>
          </p:cNvPr>
          <p:cNvSpPr txBox="1"/>
          <p:nvPr/>
        </p:nvSpPr>
        <p:spPr>
          <a:xfrm>
            <a:off x="5769864" y="4701743"/>
            <a:ext cx="2943387"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US" sz="900" b="0" i="1" u="none" strike="noStrike" cap="none" spc="0" normalizeH="0" baseline="0" dirty="0">
                <a:ln>
                  <a:noFill/>
                </a:ln>
                <a:solidFill>
                  <a:srgbClr val="000000"/>
                </a:solidFill>
                <a:effectLst/>
                <a:uFillTx/>
                <a:latin typeface="Poppins" pitchFamily="2" charset="77"/>
                <a:cs typeface="Poppins" pitchFamily="2" charset="77"/>
                <a:sym typeface="Helvetica Neue Medium"/>
              </a:rPr>
              <a:t>Special Programming, continued &gt;&gt;&gt;</a:t>
            </a:r>
          </a:p>
        </p:txBody>
      </p:sp>
    </p:spTree>
    <p:extLst>
      <p:ext uri="{BB962C8B-B14F-4D97-AF65-F5344CB8AC3E}">
        <p14:creationId xmlns:p14="http://schemas.microsoft.com/office/powerpoint/2010/main" val="706916671"/>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7971B-B334-E439-A16C-FB14A1AC1957}"/>
            </a:ext>
          </a:extLst>
        </p:cNvPr>
        <p:cNvGrpSpPr/>
        <p:nvPr/>
      </p:nvGrpSpPr>
      <p:grpSpPr>
        <a:xfrm>
          <a:off x="0" y="0"/>
          <a:ext cx="0" cy="0"/>
          <a:chOff x="0" y="0"/>
          <a:chExt cx="0" cy="0"/>
        </a:xfrm>
      </p:grpSpPr>
      <p:sp>
        <p:nvSpPr>
          <p:cNvPr id="9" name="Text Placeholder 4">
            <a:extLst>
              <a:ext uri="{FF2B5EF4-FFF2-40B4-BE49-F238E27FC236}">
                <a16:creationId xmlns:a16="http://schemas.microsoft.com/office/drawing/2014/main" id="{7A142E6B-873A-3E16-06CB-04E502B876CE}"/>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4" name="AN OVERVIEW OF multicultural growth  impact and implications">
            <a:extLst>
              <a:ext uri="{FF2B5EF4-FFF2-40B4-BE49-F238E27FC236}">
                <a16:creationId xmlns:a16="http://schemas.microsoft.com/office/drawing/2014/main" id="{94C863E4-D6FE-819C-817D-F4D2D8E8D74A}"/>
              </a:ext>
            </a:extLst>
          </p:cNvPr>
          <p:cNvSpPr txBox="1">
            <a:spLocks/>
          </p:cNvSpPr>
          <p:nvPr/>
        </p:nvSpPr>
        <p:spPr>
          <a:xfrm>
            <a:off x="453575" y="145628"/>
            <a:ext cx="7462988" cy="1110532"/>
          </a:xfrm>
          <a:prstGeom prst="rect">
            <a:avLst/>
          </a:prstGeom>
          <a:no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SPECIAL PROGRAMMING</a:t>
            </a:r>
          </a:p>
        </p:txBody>
      </p:sp>
      <p:sp>
        <p:nvSpPr>
          <p:cNvPr id="6" name="Round Diagonal Corner Rectangle 5">
            <a:extLst>
              <a:ext uri="{FF2B5EF4-FFF2-40B4-BE49-F238E27FC236}">
                <a16:creationId xmlns:a16="http://schemas.microsoft.com/office/drawing/2014/main" id="{C479D185-FE00-AF5B-841B-96D21197C139}"/>
              </a:ext>
            </a:extLst>
          </p:cNvPr>
          <p:cNvSpPr/>
          <p:nvPr/>
        </p:nvSpPr>
        <p:spPr>
          <a:xfrm>
            <a:off x="329514" y="1046232"/>
            <a:ext cx="8501448" cy="2594892"/>
          </a:xfrm>
          <a:prstGeom prst="round2DiagRect">
            <a:avLst/>
          </a:prstGeom>
          <a:solidFill>
            <a:srgbClr val="7030A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274320" bIns="182880" numCol="1" spcCol="38100" rtlCol="0" anchor="ctr">
            <a:noAutofit/>
          </a:bodyPr>
          <a:lstStyle/>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A program to spotlight the NSAC—Make your chapter aware of the skills of student teams in the National Student Advertising Competition. A copy of the winning team's presentation is available through the AAF.</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A local economic forecast program—Schedule a panel discussion on the economic forecast for your local area.</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For panel members, you might invite the manager of your chamber of commerce, the business editor of your local newspaper, a vice president of a large area bank, or others who are knowledgeable about local economic conditions. This program should be of interest to all members of your chapter.</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Joint meetings—Several groups in the city have joint meetings occasionally. This offers an opportunity for a “big name” speaker who may only come for large groups.</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Chapter members in the spotlight—A panel of articulate and well-spoken chapter members discusses a timely and relevant subject.</a:t>
            </a:r>
          </a:p>
        </p:txBody>
      </p:sp>
    </p:spTree>
    <p:extLst>
      <p:ext uri="{BB962C8B-B14F-4D97-AF65-F5344CB8AC3E}">
        <p14:creationId xmlns:p14="http://schemas.microsoft.com/office/powerpoint/2010/main" val="1324251359"/>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C09C4-C185-C695-182B-5E6208A1B427}"/>
            </a:ext>
          </a:extLst>
        </p:cNvPr>
        <p:cNvGrpSpPr/>
        <p:nvPr/>
      </p:nvGrpSpPr>
      <p:grpSpPr>
        <a:xfrm>
          <a:off x="0" y="0"/>
          <a:ext cx="0" cy="0"/>
          <a:chOff x="0" y="0"/>
          <a:chExt cx="0" cy="0"/>
        </a:xfrm>
      </p:grpSpPr>
      <p:pic>
        <p:nvPicPr>
          <p:cNvPr id="3" name="Picture 2" descr="A group of people sitting around a table&#10;&#10;AI-generated content may be incorrect.">
            <a:extLst>
              <a:ext uri="{FF2B5EF4-FFF2-40B4-BE49-F238E27FC236}">
                <a16:creationId xmlns:a16="http://schemas.microsoft.com/office/drawing/2014/main" id="{1098EC05-D79B-586C-D858-2F55E4E12A19}"/>
              </a:ext>
            </a:extLst>
          </p:cNvPr>
          <p:cNvPicPr>
            <a:picLocks noChangeAspect="1"/>
          </p:cNvPicPr>
          <p:nvPr/>
        </p:nvPicPr>
        <p:blipFill>
          <a:blip r:embed="rId3">
            <a:extLst>
              <a:ext uri="{28A0092B-C50C-407E-A947-70E740481C1C}">
                <a14:useLocalDpi xmlns:a14="http://schemas.microsoft.com/office/drawing/2010/main" val="0"/>
              </a:ext>
            </a:extLst>
          </a:blip>
          <a:srcRect l="3919" t="-90" r="58517" b="1"/>
          <a:stretch>
            <a:fillRect/>
          </a:stretch>
        </p:blipFill>
        <p:spPr>
          <a:xfrm rot="16200000">
            <a:off x="2000249" y="-2000251"/>
            <a:ext cx="5143501" cy="9144000"/>
          </a:xfrm>
          <a:prstGeom prst="rect">
            <a:avLst/>
          </a:prstGeom>
        </p:spPr>
      </p:pic>
      <p:sp>
        <p:nvSpPr>
          <p:cNvPr id="2" name="Round Diagonal Corner Rectangle 1">
            <a:extLst>
              <a:ext uri="{FF2B5EF4-FFF2-40B4-BE49-F238E27FC236}">
                <a16:creationId xmlns:a16="http://schemas.microsoft.com/office/drawing/2014/main" id="{252F3EC3-0743-5A59-1D69-A9E80533B9DA}"/>
              </a:ext>
            </a:extLst>
          </p:cNvPr>
          <p:cNvSpPr/>
          <p:nvPr/>
        </p:nvSpPr>
        <p:spPr>
          <a:xfrm>
            <a:off x="329514" y="271849"/>
            <a:ext cx="8501448" cy="4554984"/>
          </a:xfrm>
          <a:prstGeom prst="round2DiagRect">
            <a:avLst/>
          </a:prstGeom>
          <a:solidFill>
            <a:srgbClr val="7030A0">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11" name="AN OVERVIEW OF multicultural growth  impact and implications">
            <a:extLst>
              <a:ext uri="{FF2B5EF4-FFF2-40B4-BE49-F238E27FC236}">
                <a16:creationId xmlns:a16="http://schemas.microsoft.com/office/drawing/2014/main" id="{9B72A08A-6E7D-4E96-2EC1-01C93164B975}"/>
              </a:ext>
            </a:extLst>
          </p:cNvPr>
          <p:cNvSpPr txBox="1">
            <a:spLocks/>
          </p:cNvSpPr>
          <p:nvPr/>
        </p:nvSpPr>
        <p:spPr>
          <a:xfrm>
            <a:off x="757009" y="1482088"/>
            <a:ext cx="6716319" cy="1960176"/>
          </a:xfrm>
          <a:prstGeom prst="rect">
            <a:avLst/>
          </a:prstGeom>
          <a:ln w="12700">
            <a:miter lim="400000"/>
          </a:ln>
          <a:extLst>
            <a:ext uri="{C572A759-6A51-4108-AA02-DFA0A04FC94B}">
              <ma14:wrappingTextBoxFlag xmlns:ma14="http://schemas.microsoft.com/office/mac/drawingml/2011/main" xmlns="" val="1"/>
            </a:ext>
          </a:extLst>
        </p:spPr>
        <p:txBody>
          <a:bodyPr lIns="45720" tIns="4572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4800"/>
              </a:lnSpc>
              <a:defRPr sz="7500" spc="700">
                <a:latin typeface="Arial"/>
                <a:ea typeface="Arial"/>
                <a:cs typeface="Arial"/>
                <a:sym typeface="Arial"/>
              </a:defRPr>
            </a:pPr>
            <a:r>
              <a:rPr lang="en-US" sz="4400" b="1" spc="300" dirty="0">
                <a:solidFill>
                  <a:srgbClr val="FFFEFF"/>
                </a:solidFill>
                <a:latin typeface="Poppins"/>
                <a:ea typeface="Arial"/>
                <a:cs typeface="Poppins"/>
                <a:sym typeface="Arial"/>
              </a:rPr>
              <a:t>ETTIQUITE FOR WORKING WITH SPEAKERS</a:t>
            </a:r>
          </a:p>
        </p:txBody>
      </p:sp>
    </p:spTree>
    <p:extLst>
      <p:ext uri="{BB962C8B-B14F-4D97-AF65-F5344CB8AC3E}">
        <p14:creationId xmlns:p14="http://schemas.microsoft.com/office/powerpoint/2010/main" val="3688537159"/>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BF271-DA9C-32D7-47E9-08D5061EB00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F2357F2-E75B-1D1C-DA8E-22E641DFC51C}"/>
              </a:ext>
            </a:extLst>
          </p:cNvPr>
          <p:cNvPicPr>
            <a:picLocks noChangeAspect="1"/>
          </p:cNvPicPr>
          <p:nvPr/>
        </p:nvPicPr>
        <p:blipFill>
          <a:blip r:embed="rId2">
            <a:extLst>
              <a:ext uri="{28A0092B-C50C-407E-A947-70E740481C1C}">
                <a14:useLocalDpi xmlns:a14="http://schemas.microsoft.com/office/drawing/2010/main" val="0"/>
              </a:ext>
            </a:extLst>
          </a:blip>
          <a:srcRect l="3440" r="3440"/>
          <a:stretch/>
        </p:blipFill>
        <p:spPr>
          <a:xfrm>
            <a:off x="4126564" y="1552291"/>
            <a:ext cx="5017436" cy="3591209"/>
          </a:xfrm>
          <a:prstGeom prst="rect">
            <a:avLst/>
          </a:prstGeom>
        </p:spPr>
      </p:pic>
      <p:sp>
        <p:nvSpPr>
          <p:cNvPr id="18" name="AN OVERVIEW OF multicultural growth  impact and implications">
            <a:extLst>
              <a:ext uri="{FF2B5EF4-FFF2-40B4-BE49-F238E27FC236}">
                <a16:creationId xmlns:a16="http://schemas.microsoft.com/office/drawing/2014/main" id="{AF5D9B66-F269-4D21-7D37-B55A194FDC83}"/>
              </a:ext>
            </a:extLst>
          </p:cNvPr>
          <p:cNvSpPr txBox="1">
            <a:spLocks/>
          </p:cNvSpPr>
          <p:nvPr/>
        </p:nvSpPr>
        <p:spPr>
          <a:xfrm>
            <a:off x="453574" y="145628"/>
            <a:ext cx="8473007" cy="1110532"/>
          </a:xfrm>
          <a:prstGeom prst="rect">
            <a:avLst/>
          </a:prstGeom>
          <a:no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CORRESPONDING WITH SPEAKERS</a:t>
            </a:r>
          </a:p>
        </p:txBody>
      </p:sp>
      <p:sp>
        <p:nvSpPr>
          <p:cNvPr id="4" name="Round Diagonal Corner Rectangle 3">
            <a:extLst>
              <a:ext uri="{FF2B5EF4-FFF2-40B4-BE49-F238E27FC236}">
                <a16:creationId xmlns:a16="http://schemas.microsoft.com/office/drawing/2014/main" id="{2AF76FBF-AC4F-C1CC-2A63-F97E5F3F1DF7}"/>
              </a:ext>
            </a:extLst>
          </p:cNvPr>
          <p:cNvSpPr/>
          <p:nvPr/>
        </p:nvSpPr>
        <p:spPr>
          <a:xfrm>
            <a:off x="329514" y="1195243"/>
            <a:ext cx="4242486" cy="2753013"/>
          </a:xfrm>
          <a:prstGeom prst="round2DiagRect">
            <a:avLst/>
          </a:prstGeom>
          <a:solidFill>
            <a:srgbClr val="7030A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91440" rIns="274320" bIns="0" numCol="1" spcCol="38100" rtlCol="0" anchor="ctr">
            <a:noAutofit/>
          </a:bodyPr>
          <a:lstStyle/>
          <a:p>
            <a:pPr algn="l">
              <a:lnSpc>
                <a:spcPts val="1500"/>
              </a:lnSpc>
              <a:spcAft>
                <a:spcPts val="900"/>
              </a:spcAft>
            </a:pPr>
            <a:r>
              <a:rPr lang="en-US" sz="1050" dirty="0">
                <a:solidFill>
                  <a:schemeClr val="bg1"/>
                </a:solidFill>
                <a:latin typeface="Poppins" pitchFamily="2" charset="77"/>
                <a:cs typeface="Poppins" pitchFamily="2" charset="77"/>
              </a:rPr>
              <a:t>Guest speakers are the single most important ingredient in your chapter’s recipe for successful programming. Speakers deserve very special consideration and treatment. Common courtesy, gratitude and respect should be your guides in dealing with guest speakers. You want every speaker to feel good about your chapter when they leave your meeting. It is not only good public relations but may even help your efforts to get other good speakers in the future.</a:t>
            </a:r>
          </a:p>
        </p:txBody>
      </p:sp>
      <p:sp>
        <p:nvSpPr>
          <p:cNvPr id="5" name="Round Diagonal Corner Rectangle 4">
            <a:extLst>
              <a:ext uri="{FF2B5EF4-FFF2-40B4-BE49-F238E27FC236}">
                <a16:creationId xmlns:a16="http://schemas.microsoft.com/office/drawing/2014/main" id="{E2B90D67-84FB-7A91-0D0D-76EE59238925}"/>
              </a:ext>
            </a:extLst>
          </p:cNvPr>
          <p:cNvSpPr/>
          <p:nvPr/>
        </p:nvSpPr>
        <p:spPr>
          <a:xfrm>
            <a:off x="6285471" y="3492843"/>
            <a:ext cx="3055012" cy="1650657"/>
          </a:xfrm>
          <a:prstGeom prst="round2DiagRect">
            <a:avLst/>
          </a:prstGeom>
          <a:solidFill>
            <a:schemeClr val="bg1">
              <a:lumMod val="8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80" tIns="91440" rIns="365760" bIns="91440" numCol="1" spcCol="38100" rtlCol="0" anchor="ctr">
            <a:noAutofit/>
          </a:bodyPr>
          <a:lstStyle/>
          <a:p>
            <a:pPr algn="l" defTabSz="825500"/>
            <a:r>
              <a:rPr kumimoji="0" lang="en-US" sz="900" i="0" u="none" strike="noStrike" cap="none" spc="0" normalizeH="0" baseline="0" dirty="0">
                <a:ln>
                  <a:noFill/>
                </a:ln>
                <a:solidFill>
                  <a:schemeClr val="tx1"/>
                </a:solidFill>
                <a:effectLst/>
                <a:uFillTx/>
                <a:latin typeface="Poppins" pitchFamily="2" charset="77"/>
                <a:cs typeface="Poppins" pitchFamily="2" charset="77"/>
                <a:sym typeface="Helvetica Neue Medium"/>
              </a:rPr>
              <a:t>Much of your contact with speakers will be by email. At least three letters or emails are involved: </a:t>
            </a:r>
            <a:r>
              <a:rPr kumimoji="0" lang="en-US" sz="900" b="1" i="0" u="none" strike="noStrike" cap="none" spc="0" normalizeH="0" baseline="0" dirty="0">
                <a:ln>
                  <a:noFill/>
                </a:ln>
                <a:solidFill>
                  <a:schemeClr val="tx1"/>
                </a:solidFill>
                <a:effectLst/>
                <a:uFillTx/>
                <a:latin typeface="Poppins" pitchFamily="2" charset="77"/>
                <a:cs typeface="Poppins" pitchFamily="2" charset="77"/>
                <a:sym typeface="Helvetica Neue Medium"/>
              </a:rPr>
              <a:t>the invitation, the acknowledgement </a:t>
            </a:r>
            <a:r>
              <a:rPr lang="en-US" sz="900" b="1" dirty="0">
                <a:solidFill>
                  <a:schemeClr val="tx1"/>
                </a:solidFill>
                <a:latin typeface="Poppins" pitchFamily="2" charset="77"/>
                <a:cs typeface="Poppins" pitchFamily="2" charset="77"/>
              </a:rPr>
              <a:t>of acceptance, </a:t>
            </a:r>
            <a:r>
              <a:rPr kumimoji="0" lang="en-US" sz="900" b="1" i="0" u="none" strike="noStrike" cap="none" spc="0" normalizeH="0" baseline="0" dirty="0">
                <a:ln>
                  <a:noFill/>
                </a:ln>
                <a:solidFill>
                  <a:schemeClr val="tx1"/>
                </a:solidFill>
                <a:effectLst/>
                <a:uFillTx/>
                <a:latin typeface="Poppins" pitchFamily="2" charset="77"/>
                <a:cs typeface="Poppins" pitchFamily="2" charset="77"/>
                <a:sym typeface="Helvetica Neue Medium"/>
              </a:rPr>
              <a:t>and the thank-you letter.</a:t>
            </a:r>
            <a:r>
              <a:rPr kumimoji="0" lang="en-US" sz="900" i="0" u="none" strike="noStrike" cap="none" spc="0" normalizeH="0" baseline="0" dirty="0">
                <a:ln>
                  <a:noFill/>
                </a:ln>
                <a:solidFill>
                  <a:schemeClr val="tx1"/>
                </a:solidFill>
                <a:effectLst/>
                <a:uFillTx/>
                <a:latin typeface="Poppins" pitchFamily="2" charset="77"/>
                <a:cs typeface="Poppins" pitchFamily="2" charset="77"/>
                <a:sym typeface="Helvetica Neue Medium"/>
              </a:rPr>
              <a:t> When possible, it is good public relations to write a letter or e-mail to the speaker’s supervisor or the president of his/her company.</a:t>
            </a:r>
          </a:p>
        </p:txBody>
      </p:sp>
    </p:spTree>
    <p:extLst>
      <p:ext uri="{BB962C8B-B14F-4D97-AF65-F5344CB8AC3E}">
        <p14:creationId xmlns:p14="http://schemas.microsoft.com/office/powerpoint/2010/main" val="2656017854"/>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0E365-A7E7-B554-49A1-F350080861CA}"/>
            </a:ext>
          </a:extLst>
        </p:cNvPr>
        <p:cNvGrpSpPr/>
        <p:nvPr/>
      </p:nvGrpSpPr>
      <p:grpSpPr>
        <a:xfrm>
          <a:off x="0" y="0"/>
          <a:ext cx="0" cy="0"/>
          <a:chOff x="0" y="0"/>
          <a:chExt cx="0" cy="0"/>
        </a:xfrm>
      </p:grpSpPr>
      <p:sp>
        <p:nvSpPr>
          <p:cNvPr id="9" name="Text Placeholder 4">
            <a:extLst>
              <a:ext uri="{FF2B5EF4-FFF2-40B4-BE49-F238E27FC236}">
                <a16:creationId xmlns:a16="http://schemas.microsoft.com/office/drawing/2014/main" id="{12758481-37D7-B70E-8AC1-0B0B7DF9C000}"/>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4" name="AN OVERVIEW OF multicultural growth  impact and implications">
            <a:extLst>
              <a:ext uri="{FF2B5EF4-FFF2-40B4-BE49-F238E27FC236}">
                <a16:creationId xmlns:a16="http://schemas.microsoft.com/office/drawing/2014/main" id="{81C8A641-5285-F33D-CB83-A5C335BF65C1}"/>
              </a:ext>
            </a:extLst>
          </p:cNvPr>
          <p:cNvSpPr txBox="1">
            <a:spLocks/>
          </p:cNvSpPr>
          <p:nvPr/>
        </p:nvSpPr>
        <p:spPr>
          <a:xfrm>
            <a:off x="453575" y="145628"/>
            <a:ext cx="4118426" cy="1110532"/>
          </a:xfrm>
          <a:prstGeom prst="rect">
            <a:avLst/>
          </a:prstGeom>
          <a:no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THE INVITATION</a:t>
            </a:r>
          </a:p>
        </p:txBody>
      </p:sp>
      <p:sp>
        <p:nvSpPr>
          <p:cNvPr id="6" name="Round Diagonal Corner Rectangle 5">
            <a:extLst>
              <a:ext uri="{FF2B5EF4-FFF2-40B4-BE49-F238E27FC236}">
                <a16:creationId xmlns:a16="http://schemas.microsoft.com/office/drawing/2014/main" id="{1121888E-8094-F3E9-B850-968B6DCED377}"/>
              </a:ext>
            </a:extLst>
          </p:cNvPr>
          <p:cNvSpPr/>
          <p:nvPr/>
        </p:nvSpPr>
        <p:spPr>
          <a:xfrm>
            <a:off x="329514" y="1046232"/>
            <a:ext cx="8501448" cy="2092384"/>
          </a:xfrm>
          <a:prstGeom prst="round2DiagRect">
            <a:avLst/>
          </a:prstGeom>
          <a:solidFill>
            <a:srgbClr val="7030A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274320" bIns="182880" numCol="1" spcCol="38100" rtlCol="0" anchor="ctr">
            <a:noAutofit/>
          </a:bodyPr>
          <a:lstStyle/>
          <a:p>
            <a:pPr algn="l">
              <a:lnSpc>
                <a:spcPts val="1500"/>
              </a:lnSpc>
              <a:spcAft>
                <a:spcPts val="900"/>
              </a:spcAft>
            </a:pPr>
            <a:r>
              <a:rPr lang="en-US" sz="1050" b="1" dirty="0">
                <a:solidFill>
                  <a:schemeClr val="bg1"/>
                </a:solidFill>
                <a:latin typeface="Poppins" pitchFamily="2" charset="77"/>
                <a:cs typeface="Poppins" pitchFamily="2" charset="77"/>
              </a:rPr>
              <a:t>The invitation to the speaker:</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Write the speaker at least two months in advance of the meeting.</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Provide a profile of your chapter: size, history, officers, membership, programs, other speakers who have addressed the chapter, etc.</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Give the date, place, theme, composition of the audience and any other information pertinent to the meeting.</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Define the type of presentation desired and specify the amount of time allotted. Tell the speaker whether a question-and-answer session will or will not be expected.</a:t>
            </a:r>
          </a:p>
        </p:txBody>
      </p:sp>
    </p:spTree>
    <p:extLst>
      <p:ext uri="{BB962C8B-B14F-4D97-AF65-F5344CB8AC3E}">
        <p14:creationId xmlns:p14="http://schemas.microsoft.com/office/powerpoint/2010/main" val="599439166"/>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38FB4-EFEE-C311-2420-8EC1B240DB9B}"/>
            </a:ext>
          </a:extLst>
        </p:cNvPr>
        <p:cNvGrpSpPr/>
        <p:nvPr/>
      </p:nvGrpSpPr>
      <p:grpSpPr>
        <a:xfrm>
          <a:off x="0" y="0"/>
          <a:ext cx="0" cy="0"/>
          <a:chOff x="0" y="0"/>
          <a:chExt cx="0" cy="0"/>
        </a:xfrm>
      </p:grpSpPr>
      <p:sp>
        <p:nvSpPr>
          <p:cNvPr id="9" name="Text Placeholder 4">
            <a:extLst>
              <a:ext uri="{FF2B5EF4-FFF2-40B4-BE49-F238E27FC236}">
                <a16:creationId xmlns:a16="http://schemas.microsoft.com/office/drawing/2014/main" id="{BA703D27-7C96-DD9D-DD48-AF3A490AC870}"/>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4" name="AN OVERVIEW OF multicultural growth  impact and implications">
            <a:extLst>
              <a:ext uri="{FF2B5EF4-FFF2-40B4-BE49-F238E27FC236}">
                <a16:creationId xmlns:a16="http://schemas.microsoft.com/office/drawing/2014/main" id="{E9F34CCB-FE6B-D044-BB0B-1C903B87DF77}"/>
              </a:ext>
            </a:extLst>
          </p:cNvPr>
          <p:cNvSpPr txBox="1">
            <a:spLocks/>
          </p:cNvSpPr>
          <p:nvPr/>
        </p:nvSpPr>
        <p:spPr>
          <a:xfrm>
            <a:off x="453575" y="145628"/>
            <a:ext cx="7866908" cy="1110532"/>
          </a:xfrm>
          <a:prstGeom prst="rect">
            <a:avLst/>
          </a:prstGeom>
          <a:no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ACCEPTANCE</a:t>
            </a:r>
          </a:p>
        </p:txBody>
      </p:sp>
      <p:sp>
        <p:nvSpPr>
          <p:cNvPr id="6" name="Round Diagonal Corner Rectangle 5">
            <a:extLst>
              <a:ext uri="{FF2B5EF4-FFF2-40B4-BE49-F238E27FC236}">
                <a16:creationId xmlns:a16="http://schemas.microsoft.com/office/drawing/2014/main" id="{3E101C27-C7F5-B31B-8CC0-AB7FDEC788FE}"/>
              </a:ext>
            </a:extLst>
          </p:cNvPr>
          <p:cNvSpPr/>
          <p:nvPr/>
        </p:nvSpPr>
        <p:spPr>
          <a:xfrm>
            <a:off x="329514" y="1046232"/>
            <a:ext cx="8501448" cy="2553703"/>
          </a:xfrm>
          <a:prstGeom prst="round2DiagRect">
            <a:avLst/>
          </a:prstGeom>
          <a:solidFill>
            <a:srgbClr val="7030A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274320" bIns="182880" numCol="1" spcCol="38100" rtlCol="0" anchor="ctr">
            <a:noAutofit/>
          </a:bodyPr>
          <a:lstStyle/>
          <a:p>
            <a:pPr algn="l">
              <a:lnSpc>
                <a:spcPts val="1500"/>
              </a:lnSpc>
              <a:spcAft>
                <a:spcPts val="900"/>
              </a:spcAft>
            </a:pPr>
            <a:r>
              <a:rPr lang="en-US" sz="1050" b="1" dirty="0">
                <a:solidFill>
                  <a:schemeClr val="bg1"/>
                </a:solidFill>
                <a:latin typeface="Poppins" pitchFamily="2" charset="77"/>
                <a:cs typeface="Poppins" pitchFamily="2" charset="77"/>
              </a:rPr>
              <a:t>Acknowledge the Acceptance Promptly:</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When the speaker accepts, acknowledge the acceptance promptly. </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Provide further information about the meeting. </a:t>
            </a:r>
          </a:p>
          <a:p>
            <a:pPr marL="228600" indent="-114300" algn="l">
              <a:lnSpc>
                <a:spcPts val="1300"/>
              </a:lnSpc>
              <a:spcAft>
                <a:spcPts val="500"/>
              </a:spcAft>
              <a:buFont typeface="Arial" panose="020B0604020202020204" pitchFamily="34" charset="0"/>
              <a:buChar char="•"/>
            </a:pPr>
            <a:r>
              <a:rPr lang="en-US" sz="1050" b="1" dirty="0">
                <a:solidFill>
                  <a:schemeClr val="bg1"/>
                </a:solidFill>
                <a:latin typeface="Poppins" pitchFamily="2" charset="77"/>
                <a:cs typeface="Poppins" pitchFamily="2" charset="77"/>
              </a:rPr>
              <a:t>Ask for the following:</a:t>
            </a:r>
          </a:p>
          <a:p>
            <a:pPr marL="458788" lvl="6" indent="-115888" algn="l">
              <a:lnSpc>
                <a:spcPts val="1300"/>
              </a:lnSpc>
              <a:spcAft>
                <a:spcPts val="500"/>
              </a:spcAft>
              <a:buFont typeface="Wingdings" pitchFamily="2" charset="2"/>
              <a:buChar char="§"/>
            </a:pPr>
            <a:r>
              <a:rPr lang="en-US" sz="1050" dirty="0">
                <a:solidFill>
                  <a:schemeClr val="bg1"/>
                </a:solidFill>
                <a:latin typeface="Poppins" pitchFamily="2" charset="77"/>
                <a:cs typeface="Poppins" pitchFamily="2" charset="77"/>
              </a:rPr>
              <a:t>A photograph for publicity.</a:t>
            </a:r>
          </a:p>
          <a:p>
            <a:pPr marL="458788" lvl="6" indent="-115888" algn="l">
              <a:lnSpc>
                <a:spcPts val="1300"/>
              </a:lnSpc>
              <a:spcAft>
                <a:spcPts val="500"/>
              </a:spcAft>
              <a:buFont typeface="Wingdings" pitchFamily="2" charset="2"/>
              <a:buChar char="§"/>
            </a:pPr>
            <a:r>
              <a:rPr lang="en-US" sz="1050" dirty="0">
                <a:solidFill>
                  <a:schemeClr val="bg1"/>
                </a:solidFill>
                <a:latin typeface="Poppins" pitchFamily="2" charset="77"/>
                <a:cs typeface="Poppins" pitchFamily="2" charset="77"/>
              </a:rPr>
              <a:t>Biographical material for publicity and introduction.</a:t>
            </a:r>
          </a:p>
          <a:p>
            <a:pPr marL="458788" lvl="6" indent="-115888" algn="l">
              <a:lnSpc>
                <a:spcPts val="1300"/>
              </a:lnSpc>
              <a:spcAft>
                <a:spcPts val="500"/>
              </a:spcAft>
              <a:buFont typeface="Wingdings" pitchFamily="2" charset="2"/>
              <a:buChar char="§"/>
            </a:pPr>
            <a:r>
              <a:rPr lang="en-US" sz="1050" dirty="0">
                <a:solidFill>
                  <a:schemeClr val="bg1"/>
                </a:solidFill>
                <a:latin typeface="Poppins" pitchFamily="2" charset="77"/>
                <a:cs typeface="Poppins" pitchFamily="2" charset="77"/>
              </a:rPr>
              <a:t>Title of the speech.</a:t>
            </a:r>
          </a:p>
          <a:p>
            <a:pPr marL="458788" lvl="6" indent="-115888" algn="l">
              <a:lnSpc>
                <a:spcPts val="1300"/>
              </a:lnSpc>
              <a:spcAft>
                <a:spcPts val="500"/>
              </a:spcAft>
              <a:buFont typeface="Wingdings" pitchFamily="2" charset="2"/>
              <a:buChar char="§"/>
            </a:pPr>
            <a:r>
              <a:rPr lang="en-US" sz="1050" dirty="0">
                <a:solidFill>
                  <a:schemeClr val="bg1"/>
                </a:solidFill>
                <a:latin typeface="Poppins" pitchFamily="2" charset="77"/>
                <a:cs typeface="Poppins" pitchFamily="2" charset="77"/>
              </a:rPr>
              <a:t>Specific requirements for visual aid materials: projection screen, easel, DVD, etc.</a:t>
            </a:r>
          </a:p>
          <a:p>
            <a:pPr marL="458788" lvl="6" indent="-115888" algn="l">
              <a:lnSpc>
                <a:spcPts val="1300"/>
              </a:lnSpc>
              <a:spcAft>
                <a:spcPts val="500"/>
              </a:spcAft>
              <a:buFont typeface="Wingdings" pitchFamily="2" charset="2"/>
              <a:buChar char="§"/>
            </a:pPr>
            <a:r>
              <a:rPr lang="en-US" sz="1050" dirty="0">
                <a:solidFill>
                  <a:schemeClr val="bg1"/>
                </a:solidFill>
                <a:latin typeface="Poppins" pitchFamily="2" charset="77"/>
                <a:cs typeface="Poppins" pitchFamily="2" charset="77"/>
              </a:rPr>
              <a:t>The names of any friends or business associates the speaker would like to have attend the meeting.</a:t>
            </a:r>
          </a:p>
        </p:txBody>
      </p:sp>
      <p:sp>
        <p:nvSpPr>
          <p:cNvPr id="7" name="TextBox 6">
            <a:extLst>
              <a:ext uri="{FF2B5EF4-FFF2-40B4-BE49-F238E27FC236}">
                <a16:creationId xmlns:a16="http://schemas.microsoft.com/office/drawing/2014/main" id="{80A110B0-CFF8-138D-9188-076FA5DE03BE}"/>
              </a:ext>
            </a:extLst>
          </p:cNvPr>
          <p:cNvSpPr txBox="1"/>
          <p:nvPr/>
        </p:nvSpPr>
        <p:spPr>
          <a:xfrm>
            <a:off x="5769864" y="4701743"/>
            <a:ext cx="2943387"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US" sz="900" b="0" i="1" u="none" strike="noStrike" cap="none" spc="0" normalizeH="0" baseline="0" dirty="0">
                <a:ln>
                  <a:noFill/>
                </a:ln>
                <a:solidFill>
                  <a:srgbClr val="000000"/>
                </a:solidFill>
                <a:effectLst/>
                <a:uFillTx/>
                <a:latin typeface="Poppins" pitchFamily="2" charset="77"/>
                <a:cs typeface="Poppins" pitchFamily="2" charset="77"/>
                <a:sym typeface="Helvetica Neue Medium"/>
              </a:rPr>
              <a:t>Acceptance, continued &gt;&gt;&gt;</a:t>
            </a:r>
          </a:p>
        </p:txBody>
      </p:sp>
    </p:spTree>
    <p:extLst>
      <p:ext uri="{BB962C8B-B14F-4D97-AF65-F5344CB8AC3E}">
        <p14:creationId xmlns:p14="http://schemas.microsoft.com/office/powerpoint/2010/main" val="3941309176"/>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Diagonal Corner Rectangle 4">
            <a:extLst>
              <a:ext uri="{FF2B5EF4-FFF2-40B4-BE49-F238E27FC236}">
                <a16:creationId xmlns:a16="http://schemas.microsoft.com/office/drawing/2014/main" id="{89F8C611-31FA-DEB0-35EE-60D180173A4D}"/>
              </a:ext>
            </a:extLst>
          </p:cNvPr>
          <p:cNvSpPr/>
          <p:nvPr/>
        </p:nvSpPr>
        <p:spPr>
          <a:xfrm>
            <a:off x="329514" y="1472997"/>
            <a:ext cx="4242486" cy="2952699"/>
          </a:xfrm>
          <a:prstGeom prst="round2DiagRect">
            <a:avLst/>
          </a:prstGeom>
          <a:solidFill>
            <a:srgbClr val="7030A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91440" rIns="274320" bIns="0" numCol="1" spcCol="38100" rtlCol="0" anchor="ctr">
            <a:noAutofit/>
          </a:bodyPr>
          <a:lstStyle/>
          <a:p>
            <a:pPr algn="l">
              <a:lnSpc>
                <a:spcPts val="1500"/>
              </a:lnSpc>
              <a:spcAft>
                <a:spcPts val="900"/>
              </a:spcAft>
            </a:pPr>
            <a:r>
              <a:rPr lang="en-US" sz="1050" dirty="0">
                <a:solidFill>
                  <a:schemeClr val="bg1"/>
                </a:solidFill>
                <a:latin typeface="Poppins" pitchFamily="2" charset="77"/>
                <a:cs typeface="Poppins" pitchFamily="2" charset="77"/>
              </a:rPr>
              <a:t>Beyond question, the program chair is eminent among those contributing to the success of any chapter. The program chair directs one of the most important chapter activities. Without good programming no chapter can be successful or even survive for very long. This guide is designed to help carry out this all-important assignment.</a:t>
            </a:r>
          </a:p>
          <a:p>
            <a:pPr algn="l">
              <a:lnSpc>
                <a:spcPts val="1500"/>
              </a:lnSpc>
              <a:spcAft>
                <a:spcPts val="900"/>
              </a:spcAft>
            </a:pPr>
            <a:r>
              <a:rPr lang="en-US" sz="1050" dirty="0">
                <a:solidFill>
                  <a:schemeClr val="bg1"/>
                </a:solidFill>
                <a:latin typeface="Poppins" pitchFamily="2" charset="77"/>
                <a:cs typeface="Poppins" pitchFamily="2" charset="77"/>
              </a:rPr>
              <a:t>The job is not easy. It takes imagination, planning, determination and follow-through. It’s hard work, but can also be the most rewarding job in your chapter. Good luck in meeting the challenge.</a:t>
            </a:r>
          </a:p>
        </p:txBody>
      </p:sp>
      <p:pic>
        <p:nvPicPr>
          <p:cNvPr id="3" name="Picture 2">
            <a:extLst>
              <a:ext uri="{FF2B5EF4-FFF2-40B4-BE49-F238E27FC236}">
                <a16:creationId xmlns:a16="http://schemas.microsoft.com/office/drawing/2014/main" id="{5822C0FA-623C-5AEA-3F1E-ADC7A6A8C295}"/>
              </a:ext>
            </a:extLst>
          </p:cNvPr>
          <p:cNvPicPr>
            <a:picLocks noChangeAspect="1"/>
          </p:cNvPicPr>
          <p:nvPr/>
        </p:nvPicPr>
        <p:blipFill>
          <a:blip r:embed="rId2">
            <a:extLst>
              <a:ext uri="{28A0092B-C50C-407E-A947-70E740481C1C}">
                <a14:useLocalDpi xmlns:a14="http://schemas.microsoft.com/office/drawing/2010/main" val="0"/>
              </a:ext>
            </a:extLst>
          </a:blip>
          <a:srcRect l="19503" r="19503"/>
          <a:stretch/>
        </p:blipFill>
        <p:spPr>
          <a:xfrm>
            <a:off x="4436824" y="0"/>
            <a:ext cx="4707176" cy="5143500"/>
          </a:xfrm>
          <a:prstGeom prst="rect">
            <a:avLst/>
          </a:prstGeom>
        </p:spPr>
      </p:pic>
      <p:sp>
        <p:nvSpPr>
          <p:cNvPr id="8" name="AN OVERVIEW OF multicultural growth  impact and implications">
            <a:extLst>
              <a:ext uri="{FF2B5EF4-FFF2-40B4-BE49-F238E27FC236}">
                <a16:creationId xmlns:a16="http://schemas.microsoft.com/office/drawing/2014/main" id="{5028CAF0-E0E6-6CC4-6D55-ABFB2E5FEF51}"/>
              </a:ext>
            </a:extLst>
          </p:cNvPr>
          <p:cNvSpPr txBox="1">
            <a:spLocks/>
          </p:cNvSpPr>
          <p:nvPr/>
        </p:nvSpPr>
        <p:spPr>
          <a:xfrm>
            <a:off x="420624" y="362465"/>
            <a:ext cx="3585720" cy="1110532"/>
          </a:xfrm>
          <a:prstGeom prst="rect">
            <a:avLst/>
          </a:prstGeom>
          <a:noFill/>
          <a:ln w="12700">
            <a:miter lim="400000"/>
          </a:ln>
          <a:extLst>
            <a:ext uri="{C572A759-6A51-4108-AA02-DFA0A04FC94B}">
              <ma14:wrappingTextBoxFlag xmlns:ma14="http://schemas.microsoft.com/office/mac/drawingml/2011/main" xmlns=""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PROGRAM PLANNING</a:t>
            </a:r>
          </a:p>
        </p:txBody>
      </p:sp>
    </p:spTree>
    <p:extLst>
      <p:ext uri="{BB962C8B-B14F-4D97-AF65-F5344CB8AC3E}">
        <p14:creationId xmlns:p14="http://schemas.microsoft.com/office/powerpoint/2010/main" val="2676862475"/>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A1F5C-0D4E-FB6F-783D-AA3F7EB5326A}"/>
            </a:ext>
          </a:extLst>
        </p:cNvPr>
        <p:cNvGrpSpPr/>
        <p:nvPr/>
      </p:nvGrpSpPr>
      <p:grpSpPr>
        <a:xfrm>
          <a:off x="0" y="0"/>
          <a:ext cx="0" cy="0"/>
          <a:chOff x="0" y="0"/>
          <a:chExt cx="0" cy="0"/>
        </a:xfrm>
      </p:grpSpPr>
      <p:sp>
        <p:nvSpPr>
          <p:cNvPr id="9" name="Text Placeholder 4">
            <a:extLst>
              <a:ext uri="{FF2B5EF4-FFF2-40B4-BE49-F238E27FC236}">
                <a16:creationId xmlns:a16="http://schemas.microsoft.com/office/drawing/2014/main" id="{30A716B4-DC80-FE2A-37AE-AA9C18703BAC}"/>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4" name="AN OVERVIEW OF multicultural growth  impact and implications">
            <a:extLst>
              <a:ext uri="{FF2B5EF4-FFF2-40B4-BE49-F238E27FC236}">
                <a16:creationId xmlns:a16="http://schemas.microsoft.com/office/drawing/2014/main" id="{7FC9A47E-C5C0-E145-F7FA-CB812747DA73}"/>
              </a:ext>
            </a:extLst>
          </p:cNvPr>
          <p:cNvSpPr txBox="1">
            <a:spLocks/>
          </p:cNvSpPr>
          <p:nvPr/>
        </p:nvSpPr>
        <p:spPr>
          <a:xfrm>
            <a:off x="453575" y="145628"/>
            <a:ext cx="7866908" cy="1110532"/>
          </a:xfrm>
          <a:prstGeom prst="rect">
            <a:avLst/>
          </a:prstGeom>
          <a:noFill/>
          <a:ln w="12700">
            <a:miter lim="400000"/>
          </a:ln>
          <a:extLst>
            <a:ext uri="{C572A759-6A51-4108-AA02-DFA0A04FC94B}">
              <ma14:wrappingTextBoxFlag xmlns:ma14="http://schemas.microsoft.com/office/mac/drawingml/2011/main" xmlns=""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ACCEPTANCE</a:t>
            </a:r>
          </a:p>
        </p:txBody>
      </p:sp>
      <p:sp>
        <p:nvSpPr>
          <p:cNvPr id="6" name="Round Diagonal Corner Rectangle 5">
            <a:extLst>
              <a:ext uri="{FF2B5EF4-FFF2-40B4-BE49-F238E27FC236}">
                <a16:creationId xmlns:a16="http://schemas.microsoft.com/office/drawing/2014/main" id="{1881DB10-4FF2-58A0-9A03-15A1EF78D29C}"/>
              </a:ext>
            </a:extLst>
          </p:cNvPr>
          <p:cNvSpPr/>
          <p:nvPr/>
        </p:nvSpPr>
        <p:spPr>
          <a:xfrm>
            <a:off x="329514" y="1046232"/>
            <a:ext cx="8501448" cy="2125336"/>
          </a:xfrm>
          <a:prstGeom prst="round2DiagRect">
            <a:avLst/>
          </a:prstGeom>
          <a:solidFill>
            <a:srgbClr val="7030A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274320" bIns="182880" numCol="1" spcCol="38100" rtlCol="0" anchor="ctr">
            <a:noAutofit/>
          </a:bodyPr>
          <a:lstStyle/>
          <a:p>
            <a:pPr algn="l">
              <a:lnSpc>
                <a:spcPts val="1500"/>
              </a:lnSpc>
              <a:spcAft>
                <a:spcPts val="900"/>
              </a:spcAft>
            </a:pPr>
            <a:r>
              <a:rPr lang="en-US" sz="1050" b="1" dirty="0">
                <a:solidFill>
                  <a:schemeClr val="bg1"/>
                </a:solidFill>
                <a:latin typeface="Poppins" pitchFamily="2" charset="77"/>
                <a:cs typeface="Poppins" pitchFamily="2" charset="77"/>
              </a:rPr>
              <a:t>Offer to:</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Arrange hotel accommodations—be sure it is clear who will pick up the costs.</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Meet the speaker upon arrival in your city.</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Take the speaker from the hotel to the meeting.</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Offer to entertain the speaker if there is any spare time before or after the speaking engagement.</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In the event you are unable to meet the speaker, have a note waiting at the hotel with a welcome to the city and confirming who will meet the speaker.</a:t>
            </a:r>
          </a:p>
        </p:txBody>
      </p:sp>
    </p:spTree>
    <p:extLst>
      <p:ext uri="{BB962C8B-B14F-4D97-AF65-F5344CB8AC3E}">
        <p14:creationId xmlns:p14="http://schemas.microsoft.com/office/powerpoint/2010/main" val="850350045"/>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77EE0-2F56-C150-68FA-0154A8FC0EF4}"/>
            </a:ext>
          </a:extLst>
        </p:cNvPr>
        <p:cNvGrpSpPr/>
        <p:nvPr/>
      </p:nvGrpSpPr>
      <p:grpSpPr>
        <a:xfrm>
          <a:off x="0" y="0"/>
          <a:ext cx="0" cy="0"/>
          <a:chOff x="0" y="0"/>
          <a:chExt cx="0" cy="0"/>
        </a:xfrm>
      </p:grpSpPr>
      <p:sp>
        <p:nvSpPr>
          <p:cNvPr id="9" name="Text Placeholder 4">
            <a:extLst>
              <a:ext uri="{FF2B5EF4-FFF2-40B4-BE49-F238E27FC236}">
                <a16:creationId xmlns:a16="http://schemas.microsoft.com/office/drawing/2014/main" id="{1EDD7FA8-7EFB-BE7D-F683-6C9E2488BB5F}"/>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4" name="AN OVERVIEW OF multicultural growth  impact and implications">
            <a:extLst>
              <a:ext uri="{FF2B5EF4-FFF2-40B4-BE49-F238E27FC236}">
                <a16:creationId xmlns:a16="http://schemas.microsoft.com/office/drawing/2014/main" id="{4526C4FA-F9A1-8D76-BF25-DE091237BF05}"/>
              </a:ext>
            </a:extLst>
          </p:cNvPr>
          <p:cNvSpPr txBox="1">
            <a:spLocks/>
          </p:cNvSpPr>
          <p:nvPr/>
        </p:nvSpPr>
        <p:spPr>
          <a:xfrm>
            <a:off x="453574" y="145628"/>
            <a:ext cx="6705107" cy="1110532"/>
          </a:xfrm>
          <a:prstGeom prst="rect">
            <a:avLst/>
          </a:prstGeom>
          <a:no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THINGS TO REMEMBER</a:t>
            </a:r>
          </a:p>
        </p:txBody>
      </p:sp>
      <p:sp>
        <p:nvSpPr>
          <p:cNvPr id="6" name="Round Diagonal Corner Rectangle 5">
            <a:extLst>
              <a:ext uri="{FF2B5EF4-FFF2-40B4-BE49-F238E27FC236}">
                <a16:creationId xmlns:a16="http://schemas.microsoft.com/office/drawing/2014/main" id="{8217CE09-068A-A7FF-7750-A95B357F071F}"/>
              </a:ext>
            </a:extLst>
          </p:cNvPr>
          <p:cNvSpPr/>
          <p:nvPr/>
        </p:nvSpPr>
        <p:spPr>
          <a:xfrm>
            <a:off x="329514" y="1046231"/>
            <a:ext cx="8501448" cy="3426915"/>
          </a:xfrm>
          <a:prstGeom prst="round2DiagRect">
            <a:avLst/>
          </a:prstGeom>
          <a:solidFill>
            <a:srgbClr val="7030A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274320" bIns="182880" numCol="1" spcCol="38100" rtlCol="0" anchor="ctr">
            <a:noAutofit/>
          </a:bodyPr>
          <a:lstStyle/>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Inform the speaker immediately if there is any change in the scheduled meeting time and place.</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A cordial reminder e-mail or phone call before the meeting date is advisable.</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If possible, when you thank the speaker, present some small memento of your organization, preferably something that signifies the background of your city or something that is distinctively yours.</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See that all guests are notified in advance and told when they are to meet to avoid confusion at the program itself.</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Include a write-up on your chapter’s website after the presentation along with some images that can be easily shared on social platforms as a means of follow-up publicity for the event.</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Write a thank-you letter for the speaker within 48 hours of the meeting or shortly thereafter. The chapter’s appreciation should be expressed in warm sincere terms. Comments complimenting the speaker on specific points in the speech are always appropriate. </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When possible, the thoughtful program chairman will write a second thank-you letter to the speaker’s department head or president of the company. This is tangible proof that the speaker is a good-will ambassador for his/her company while away from the job.</a:t>
            </a:r>
          </a:p>
        </p:txBody>
      </p:sp>
    </p:spTree>
    <p:extLst>
      <p:ext uri="{BB962C8B-B14F-4D97-AF65-F5344CB8AC3E}">
        <p14:creationId xmlns:p14="http://schemas.microsoft.com/office/powerpoint/2010/main" val="1127885733"/>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52AB4-B558-CE85-A0F2-1097B8FEBB72}"/>
            </a:ext>
          </a:extLst>
        </p:cNvPr>
        <p:cNvGrpSpPr/>
        <p:nvPr/>
      </p:nvGrpSpPr>
      <p:grpSpPr>
        <a:xfrm>
          <a:off x="0" y="0"/>
          <a:ext cx="0" cy="0"/>
          <a:chOff x="0" y="0"/>
          <a:chExt cx="0" cy="0"/>
        </a:xfrm>
      </p:grpSpPr>
      <p:pic>
        <p:nvPicPr>
          <p:cNvPr id="3" name="Picture 2" descr="A group of people sitting around a table&#10;&#10;AI-generated content may be incorrect.">
            <a:extLst>
              <a:ext uri="{FF2B5EF4-FFF2-40B4-BE49-F238E27FC236}">
                <a16:creationId xmlns:a16="http://schemas.microsoft.com/office/drawing/2014/main" id="{6112BFEC-5513-22E0-2296-CB1D17952152}"/>
              </a:ext>
            </a:extLst>
          </p:cNvPr>
          <p:cNvPicPr>
            <a:picLocks noChangeAspect="1"/>
          </p:cNvPicPr>
          <p:nvPr/>
        </p:nvPicPr>
        <p:blipFill>
          <a:blip r:embed="rId3">
            <a:extLst>
              <a:ext uri="{28A0092B-C50C-407E-A947-70E740481C1C}">
                <a14:useLocalDpi xmlns:a14="http://schemas.microsoft.com/office/drawing/2010/main" val="0"/>
              </a:ext>
            </a:extLst>
          </a:blip>
          <a:srcRect l="3919" t="-90" r="58517" b="1"/>
          <a:stretch>
            <a:fillRect/>
          </a:stretch>
        </p:blipFill>
        <p:spPr>
          <a:xfrm rot="16200000">
            <a:off x="2000249" y="-2000251"/>
            <a:ext cx="5143501" cy="9144000"/>
          </a:xfrm>
          <a:prstGeom prst="rect">
            <a:avLst/>
          </a:prstGeom>
        </p:spPr>
      </p:pic>
      <p:sp>
        <p:nvSpPr>
          <p:cNvPr id="2" name="Round Diagonal Corner Rectangle 1">
            <a:extLst>
              <a:ext uri="{FF2B5EF4-FFF2-40B4-BE49-F238E27FC236}">
                <a16:creationId xmlns:a16="http://schemas.microsoft.com/office/drawing/2014/main" id="{FFB98D1B-FDD6-F904-7DAE-DC055AE4CE73}"/>
              </a:ext>
            </a:extLst>
          </p:cNvPr>
          <p:cNvSpPr/>
          <p:nvPr/>
        </p:nvSpPr>
        <p:spPr>
          <a:xfrm>
            <a:off x="329514" y="271849"/>
            <a:ext cx="8501448" cy="4554984"/>
          </a:xfrm>
          <a:prstGeom prst="round2DiagRect">
            <a:avLst/>
          </a:prstGeom>
          <a:solidFill>
            <a:srgbClr val="7030A0">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11" name="AN OVERVIEW OF multicultural growth  impact and implications">
            <a:extLst>
              <a:ext uri="{FF2B5EF4-FFF2-40B4-BE49-F238E27FC236}">
                <a16:creationId xmlns:a16="http://schemas.microsoft.com/office/drawing/2014/main" id="{2D6C0D07-89E3-2EA8-C611-477182B656BD}"/>
              </a:ext>
            </a:extLst>
          </p:cNvPr>
          <p:cNvSpPr txBox="1">
            <a:spLocks/>
          </p:cNvSpPr>
          <p:nvPr/>
        </p:nvSpPr>
        <p:spPr>
          <a:xfrm>
            <a:off x="757009" y="1482088"/>
            <a:ext cx="6716319" cy="1960176"/>
          </a:xfrm>
          <a:prstGeom prst="rect">
            <a:avLst/>
          </a:prstGeom>
          <a:ln w="12700">
            <a:miter lim="400000"/>
          </a:ln>
          <a:extLst>
            <a:ext uri="{C572A759-6A51-4108-AA02-DFA0A04FC94B}">
              <ma14:wrappingTextBoxFlag xmlns:ma14="http://schemas.microsoft.com/office/mac/drawingml/2011/main" xmlns="" val="1"/>
            </a:ext>
          </a:extLst>
        </p:spPr>
        <p:txBody>
          <a:bodyPr lIns="45720" tIns="4572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4800"/>
              </a:lnSpc>
              <a:defRPr sz="7500" spc="700">
                <a:latin typeface="Arial"/>
                <a:ea typeface="Arial"/>
                <a:cs typeface="Arial"/>
                <a:sym typeface="Arial"/>
              </a:defRPr>
            </a:pPr>
            <a:r>
              <a:rPr lang="en-US" sz="4400" b="1" spc="300" dirty="0">
                <a:solidFill>
                  <a:srgbClr val="FFFEFF"/>
                </a:solidFill>
                <a:latin typeface="Poppins"/>
                <a:ea typeface="Arial"/>
                <a:cs typeface="Poppins"/>
                <a:sym typeface="Arial"/>
              </a:rPr>
              <a:t>MANAGING </a:t>
            </a:r>
            <a:br>
              <a:rPr lang="en-US" sz="4400" b="1" spc="300" dirty="0">
                <a:solidFill>
                  <a:srgbClr val="FFFEFF"/>
                </a:solidFill>
                <a:latin typeface="Poppins"/>
                <a:ea typeface="Arial"/>
                <a:cs typeface="Poppins"/>
                <a:sym typeface="Arial"/>
              </a:rPr>
            </a:br>
            <a:r>
              <a:rPr lang="en-US" sz="4400" b="1" spc="300" dirty="0">
                <a:solidFill>
                  <a:srgbClr val="FFFEFF"/>
                </a:solidFill>
                <a:latin typeface="Poppins"/>
                <a:ea typeface="Arial"/>
                <a:cs typeface="Poppins"/>
                <a:sym typeface="Arial"/>
              </a:rPr>
              <a:t>THE PROGRAM</a:t>
            </a:r>
          </a:p>
        </p:txBody>
      </p:sp>
    </p:spTree>
    <p:extLst>
      <p:ext uri="{BB962C8B-B14F-4D97-AF65-F5344CB8AC3E}">
        <p14:creationId xmlns:p14="http://schemas.microsoft.com/office/powerpoint/2010/main" val="2529654553"/>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0DBE3-3850-167E-65F4-4B08764EC658}"/>
            </a:ext>
          </a:extLst>
        </p:cNvPr>
        <p:cNvGrpSpPr/>
        <p:nvPr/>
      </p:nvGrpSpPr>
      <p:grpSpPr>
        <a:xfrm>
          <a:off x="0" y="0"/>
          <a:ext cx="0" cy="0"/>
          <a:chOff x="0" y="0"/>
          <a:chExt cx="0" cy="0"/>
        </a:xfrm>
      </p:grpSpPr>
      <p:pic>
        <p:nvPicPr>
          <p:cNvPr id="10" name="Picture 9" descr="A person standing at a podium&#10;&#10;AI-generated content may be incorrect.">
            <a:extLst>
              <a:ext uri="{FF2B5EF4-FFF2-40B4-BE49-F238E27FC236}">
                <a16:creationId xmlns:a16="http://schemas.microsoft.com/office/drawing/2014/main" id="{67C86AA5-E863-50B5-26F0-3A092CE208B0}"/>
              </a:ext>
            </a:extLst>
          </p:cNvPr>
          <p:cNvPicPr>
            <a:picLocks noChangeAspect="1"/>
          </p:cNvPicPr>
          <p:nvPr/>
        </p:nvPicPr>
        <p:blipFill>
          <a:blip r:embed="rId2" cstate="print">
            <a:extLst>
              <a:ext uri="{28A0092B-C50C-407E-A947-70E740481C1C}">
                <a14:useLocalDpi xmlns:a14="http://schemas.microsoft.com/office/drawing/2010/main" val="0"/>
              </a:ext>
            </a:extLst>
          </a:blip>
          <a:srcRect l="5578" r="33427"/>
          <a:stretch>
            <a:fillRect/>
          </a:stretch>
        </p:blipFill>
        <p:spPr>
          <a:xfrm>
            <a:off x="4746811" y="0"/>
            <a:ext cx="4707177" cy="5143500"/>
          </a:xfrm>
          <a:prstGeom prst="rect">
            <a:avLst/>
          </a:prstGeom>
        </p:spPr>
      </p:pic>
      <p:sp>
        <p:nvSpPr>
          <p:cNvPr id="8" name="AN OVERVIEW OF multicultural growth  impact and implications">
            <a:extLst>
              <a:ext uri="{FF2B5EF4-FFF2-40B4-BE49-F238E27FC236}">
                <a16:creationId xmlns:a16="http://schemas.microsoft.com/office/drawing/2014/main" id="{B9F5D37C-AC97-583D-0A3F-F9D0F3AAE6FB}"/>
              </a:ext>
            </a:extLst>
          </p:cNvPr>
          <p:cNvSpPr txBox="1">
            <a:spLocks/>
          </p:cNvSpPr>
          <p:nvPr/>
        </p:nvSpPr>
        <p:spPr>
          <a:xfrm>
            <a:off x="329514" y="362465"/>
            <a:ext cx="4417297" cy="1110532"/>
          </a:xfrm>
          <a:prstGeom prst="rect">
            <a:avLst/>
          </a:prstGeom>
          <a:no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THE PROGRAM ANNOUNCEMENT</a:t>
            </a:r>
          </a:p>
        </p:txBody>
      </p:sp>
      <p:sp>
        <p:nvSpPr>
          <p:cNvPr id="3" name="Round Diagonal Corner Rectangle 2">
            <a:extLst>
              <a:ext uri="{FF2B5EF4-FFF2-40B4-BE49-F238E27FC236}">
                <a16:creationId xmlns:a16="http://schemas.microsoft.com/office/drawing/2014/main" id="{CE984457-D2F1-12F4-1996-FBB7013C90E2}"/>
              </a:ext>
            </a:extLst>
          </p:cNvPr>
          <p:cNvSpPr/>
          <p:nvPr/>
        </p:nvSpPr>
        <p:spPr>
          <a:xfrm>
            <a:off x="329514" y="1490729"/>
            <a:ext cx="4242486" cy="2305838"/>
          </a:xfrm>
          <a:prstGeom prst="round2DiagRect">
            <a:avLst/>
          </a:prstGeom>
          <a:solidFill>
            <a:srgbClr val="7030A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91440" rIns="274320" bIns="0" numCol="1" spcCol="38100" rtlCol="0" anchor="ctr">
            <a:noAutofit/>
          </a:bodyPr>
          <a:lstStyle/>
          <a:p>
            <a:pPr algn="l">
              <a:lnSpc>
                <a:spcPts val="1500"/>
              </a:lnSpc>
              <a:spcAft>
                <a:spcPts val="900"/>
              </a:spcAft>
            </a:pPr>
            <a:r>
              <a:rPr lang="en-US" sz="1050" dirty="0">
                <a:solidFill>
                  <a:schemeClr val="bg1"/>
                </a:solidFill>
                <a:latin typeface="Poppins" pitchFamily="2" charset="77"/>
                <a:cs typeface="Poppins" pitchFamily="2" charset="77"/>
              </a:rPr>
              <a:t>Make sure to communicate the program information to the membership in a timely manner. E-mail and social platforms are the go-to methods for getting information out quickly. Make sure you create event pages in the appropriate channels and communicate updates about the event often. In the week leading up to the event, you may want to place some personal texts or calls to ensure that key people will be in attendance.</a:t>
            </a:r>
          </a:p>
        </p:txBody>
      </p:sp>
    </p:spTree>
    <p:extLst>
      <p:ext uri="{BB962C8B-B14F-4D97-AF65-F5344CB8AC3E}">
        <p14:creationId xmlns:p14="http://schemas.microsoft.com/office/powerpoint/2010/main" val="2561439730"/>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4D2A1-ADDB-8721-8602-6885FD5C6EAF}"/>
            </a:ext>
          </a:extLst>
        </p:cNvPr>
        <p:cNvGrpSpPr/>
        <p:nvPr/>
      </p:nvGrpSpPr>
      <p:grpSpPr>
        <a:xfrm>
          <a:off x="0" y="0"/>
          <a:ext cx="0" cy="0"/>
          <a:chOff x="0" y="0"/>
          <a:chExt cx="0" cy="0"/>
        </a:xfrm>
      </p:grpSpPr>
      <p:sp>
        <p:nvSpPr>
          <p:cNvPr id="9" name="Text Placeholder 4">
            <a:extLst>
              <a:ext uri="{FF2B5EF4-FFF2-40B4-BE49-F238E27FC236}">
                <a16:creationId xmlns:a16="http://schemas.microsoft.com/office/drawing/2014/main" id="{2BA30B90-D1E9-A164-F374-DFE97BE71D31}"/>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4" name="AN OVERVIEW OF multicultural growth  impact and implications">
            <a:extLst>
              <a:ext uri="{FF2B5EF4-FFF2-40B4-BE49-F238E27FC236}">
                <a16:creationId xmlns:a16="http://schemas.microsoft.com/office/drawing/2014/main" id="{4F13BDF5-7428-ED9C-18F4-B1779A4217F8}"/>
              </a:ext>
            </a:extLst>
          </p:cNvPr>
          <p:cNvSpPr txBox="1">
            <a:spLocks/>
          </p:cNvSpPr>
          <p:nvPr/>
        </p:nvSpPr>
        <p:spPr>
          <a:xfrm>
            <a:off x="453574" y="145628"/>
            <a:ext cx="6705107" cy="1110532"/>
          </a:xfrm>
          <a:prstGeom prst="rect">
            <a:avLst/>
          </a:prstGeom>
          <a:no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THE PRESIDING OFFICER</a:t>
            </a:r>
          </a:p>
        </p:txBody>
      </p:sp>
      <p:sp>
        <p:nvSpPr>
          <p:cNvPr id="6" name="Round Diagonal Corner Rectangle 5">
            <a:extLst>
              <a:ext uri="{FF2B5EF4-FFF2-40B4-BE49-F238E27FC236}">
                <a16:creationId xmlns:a16="http://schemas.microsoft.com/office/drawing/2014/main" id="{208A4DBD-0E58-3903-5E1B-DA4836E609B0}"/>
              </a:ext>
            </a:extLst>
          </p:cNvPr>
          <p:cNvSpPr/>
          <p:nvPr/>
        </p:nvSpPr>
        <p:spPr>
          <a:xfrm>
            <a:off x="329514" y="1046232"/>
            <a:ext cx="8501448" cy="2858504"/>
          </a:xfrm>
          <a:prstGeom prst="round2DiagRect">
            <a:avLst/>
          </a:prstGeom>
          <a:solidFill>
            <a:srgbClr val="7030A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274320" bIns="182880" numCol="1" spcCol="38100" rtlCol="0" anchor="ctr">
            <a:noAutofit/>
          </a:bodyPr>
          <a:lstStyle/>
          <a:p>
            <a:pPr algn="l">
              <a:lnSpc>
                <a:spcPts val="1500"/>
              </a:lnSpc>
              <a:spcAft>
                <a:spcPts val="900"/>
              </a:spcAft>
            </a:pPr>
            <a:r>
              <a:rPr lang="en-US" sz="1050" dirty="0">
                <a:solidFill>
                  <a:schemeClr val="bg1"/>
                </a:solidFill>
                <a:latin typeface="Poppins" pitchFamily="2" charset="77"/>
                <a:cs typeface="Poppins" pitchFamily="2" charset="77"/>
              </a:rPr>
              <a:t>The chapter president usually opens the program. The president briefly makes any necessary announcements, introduces any special guests, and then turns the program over to the program chairman. This chairman presents the various features of the day’s program and speaker.</a:t>
            </a:r>
          </a:p>
          <a:p>
            <a:pPr algn="l">
              <a:lnSpc>
                <a:spcPts val="1500"/>
              </a:lnSpc>
              <a:spcAft>
                <a:spcPts val="900"/>
              </a:spcAft>
            </a:pPr>
            <a:r>
              <a:rPr lang="en-US" sz="1050" b="1" dirty="0">
                <a:solidFill>
                  <a:schemeClr val="bg1"/>
                </a:solidFill>
                <a:latin typeface="Poppins" pitchFamily="2" charset="77"/>
                <a:cs typeface="Poppins" pitchFamily="2" charset="77"/>
              </a:rPr>
              <a:t>Checklist for the Presiding Officer:</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Begin and close on time.</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Prepare a schedule or agenda of the program with definite time allowances for the introduction of members, announcements, entertainment features (if any), the introduction of the speaker, and the speech itself. Give copies of the schedule or agenda to those in charge of the program.</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Make only necessary announcements and keep them brief and to the point.</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Do not bore guests and the speaker with long committee reports or discussions of chapter business that properly belong in a closed business session.</a:t>
            </a:r>
          </a:p>
        </p:txBody>
      </p:sp>
      <p:sp>
        <p:nvSpPr>
          <p:cNvPr id="7" name="TextBox 6">
            <a:extLst>
              <a:ext uri="{FF2B5EF4-FFF2-40B4-BE49-F238E27FC236}">
                <a16:creationId xmlns:a16="http://schemas.microsoft.com/office/drawing/2014/main" id="{975D7314-8716-1DB7-D83F-D59A5EAAAEC3}"/>
              </a:ext>
            </a:extLst>
          </p:cNvPr>
          <p:cNvSpPr txBox="1"/>
          <p:nvPr/>
        </p:nvSpPr>
        <p:spPr>
          <a:xfrm>
            <a:off x="5769864" y="4701743"/>
            <a:ext cx="2943387"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US" sz="900" b="0" i="1" u="none" strike="noStrike" cap="none" spc="0" normalizeH="0" baseline="0" dirty="0">
                <a:ln>
                  <a:noFill/>
                </a:ln>
                <a:solidFill>
                  <a:srgbClr val="000000"/>
                </a:solidFill>
                <a:effectLst/>
                <a:uFillTx/>
                <a:latin typeface="Poppins" pitchFamily="2" charset="77"/>
                <a:cs typeface="Poppins" pitchFamily="2" charset="77"/>
                <a:sym typeface="Helvetica Neue Medium"/>
              </a:rPr>
              <a:t>Presiding Officer, continued &gt;&gt;&gt;</a:t>
            </a:r>
          </a:p>
        </p:txBody>
      </p:sp>
    </p:spTree>
    <p:extLst>
      <p:ext uri="{BB962C8B-B14F-4D97-AF65-F5344CB8AC3E}">
        <p14:creationId xmlns:p14="http://schemas.microsoft.com/office/powerpoint/2010/main" val="131062860"/>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A2C89-51AC-CAA8-1114-21CF1D4720EA}"/>
            </a:ext>
          </a:extLst>
        </p:cNvPr>
        <p:cNvGrpSpPr/>
        <p:nvPr/>
      </p:nvGrpSpPr>
      <p:grpSpPr>
        <a:xfrm>
          <a:off x="0" y="0"/>
          <a:ext cx="0" cy="0"/>
          <a:chOff x="0" y="0"/>
          <a:chExt cx="0" cy="0"/>
        </a:xfrm>
      </p:grpSpPr>
      <p:sp>
        <p:nvSpPr>
          <p:cNvPr id="9" name="Text Placeholder 4">
            <a:extLst>
              <a:ext uri="{FF2B5EF4-FFF2-40B4-BE49-F238E27FC236}">
                <a16:creationId xmlns:a16="http://schemas.microsoft.com/office/drawing/2014/main" id="{4A195BBB-8296-1202-52C3-3BB724B04200}"/>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4" name="AN OVERVIEW OF multicultural growth  impact and implications">
            <a:extLst>
              <a:ext uri="{FF2B5EF4-FFF2-40B4-BE49-F238E27FC236}">
                <a16:creationId xmlns:a16="http://schemas.microsoft.com/office/drawing/2014/main" id="{41657A90-2AB1-3F33-24EA-E120FDB3DAE1}"/>
              </a:ext>
            </a:extLst>
          </p:cNvPr>
          <p:cNvSpPr txBox="1">
            <a:spLocks/>
          </p:cNvSpPr>
          <p:nvPr/>
        </p:nvSpPr>
        <p:spPr>
          <a:xfrm>
            <a:off x="453574" y="145628"/>
            <a:ext cx="6705107" cy="1110532"/>
          </a:xfrm>
          <a:prstGeom prst="rect">
            <a:avLst/>
          </a:prstGeom>
          <a:noFill/>
          <a:ln w="12700">
            <a:miter lim="400000"/>
          </a:ln>
          <a:extLst>
            <a:ext uri="{C572A759-6A51-4108-AA02-DFA0A04FC94B}">
              <ma14:wrappingTextBoxFlag xmlns:ma14="http://schemas.microsoft.com/office/mac/drawingml/2011/main" xmlns=""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THE PRESIDING OFFICER</a:t>
            </a:r>
          </a:p>
        </p:txBody>
      </p:sp>
      <p:sp>
        <p:nvSpPr>
          <p:cNvPr id="6" name="Round Diagonal Corner Rectangle 5">
            <a:extLst>
              <a:ext uri="{FF2B5EF4-FFF2-40B4-BE49-F238E27FC236}">
                <a16:creationId xmlns:a16="http://schemas.microsoft.com/office/drawing/2014/main" id="{727B475C-FB26-601A-29DA-85C05263A80A}"/>
              </a:ext>
            </a:extLst>
          </p:cNvPr>
          <p:cNvSpPr/>
          <p:nvPr/>
        </p:nvSpPr>
        <p:spPr>
          <a:xfrm>
            <a:off x="329514" y="1046231"/>
            <a:ext cx="8501448" cy="1705207"/>
          </a:xfrm>
          <a:prstGeom prst="round2DiagRect">
            <a:avLst/>
          </a:prstGeom>
          <a:solidFill>
            <a:srgbClr val="7030A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274320" bIns="182880" numCol="1" spcCol="38100" rtlCol="0" anchor="ctr">
            <a:noAutofit/>
          </a:bodyPr>
          <a:lstStyle/>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Keep all entertainment features to the allotted time. </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Make the speaker's introduction brief. Be correct in the pronunciation of the name, position, and business affiliation of the speaker.</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Use humor with care.</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Have a definite understanding with the speaker regarding the time allotted for the talk.</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After the speech, thank the speaker gracefully, but again be brief.</a:t>
            </a:r>
          </a:p>
        </p:txBody>
      </p:sp>
    </p:spTree>
    <p:extLst>
      <p:ext uri="{BB962C8B-B14F-4D97-AF65-F5344CB8AC3E}">
        <p14:creationId xmlns:p14="http://schemas.microsoft.com/office/powerpoint/2010/main" val="2096979171"/>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CCD9B-3DF9-F519-B762-6F2AE7552575}"/>
            </a:ext>
          </a:extLst>
        </p:cNvPr>
        <p:cNvGrpSpPr/>
        <p:nvPr/>
      </p:nvGrpSpPr>
      <p:grpSpPr>
        <a:xfrm>
          <a:off x="0" y="0"/>
          <a:ext cx="0" cy="0"/>
          <a:chOff x="0" y="0"/>
          <a:chExt cx="0" cy="0"/>
        </a:xfrm>
      </p:grpSpPr>
      <p:sp>
        <p:nvSpPr>
          <p:cNvPr id="9" name="Text Placeholder 4">
            <a:extLst>
              <a:ext uri="{FF2B5EF4-FFF2-40B4-BE49-F238E27FC236}">
                <a16:creationId xmlns:a16="http://schemas.microsoft.com/office/drawing/2014/main" id="{FCC3C457-2F65-F81C-EF98-E9E9A458EE83}"/>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4" name="AN OVERVIEW OF multicultural growth  impact and implications">
            <a:extLst>
              <a:ext uri="{FF2B5EF4-FFF2-40B4-BE49-F238E27FC236}">
                <a16:creationId xmlns:a16="http://schemas.microsoft.com/office/drawing/2014/main" id="{5E86F89C-183C-53AC-F312-B160830A1794}"/>
              </a:ext>
            </a:extLst>
          </p:cNvPr>
          <p:cNvSpPr txBox="1">
            <a:spLocks/>
          </p:cNvSpPr>
          <p:nvPr/>
        </p:nvSpPr>
        <p:spPr>
          <a:xfrm>
            <a:off x="453574" y="145628"/>
            <a:ext cx="6705107" cy="1110532"/>
          </a:xfrm>
          <a:prstGeom prst="rect">
            <a:avLst/>
          </a:prstGeom>
          <a:no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SPECIAL REMINDERS</a:t>
            </a:r>
          </a:p>
        </p:txBody>
      </p:sp>
      <p:sp>
        <p:nvSpPr>
          <p:cNvPr id="6" name="Round Diagonal Corner Rectangle 5">
            <a:extLst>
              <a:ext uri="{FF2B5EF4-FFF2-40B4-BE49-F238E27FC236}">
                <a16:creationId xmlns:a16="http://schemas.microsoft.com/office/drawing/2014/main" id="{24ACC3B9-DED1-3499-90DD-2FD73AE6CCEF}"/>
              </a:ext>
            </a:extLst>
          </p:cNvPr>
          <p:cNvSpPr/>
          <p:nvPr/>
        </p:nvSpPr>
        <p:spPr>
          <a:xfrm>
            <a:off x="329514" y="1046231"/>
            <a:ext cx="8501448" cy="3550483"/>
          </a:xfrm>
          <a:prstGeom prst="round2DiagRect">
            <a:avLst/>
          </a:prstGeom>
          <a:solidFill>
            <a:srgbClr val="7030A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274320" bIns="182880" numCol="1" spcCol="38100" rtlCol="0" anchor="ctr">
            <a:noAutofit/>
          </a:bodyPr>
          <a:lstStyle/>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Make sure the speaker is aware of the reimbursement process. If they must submit an expense report with receipts, make the process as easy as possible for them. Submit the reimbursement as quickly as possible (no more than 2 weeks after the presentation).</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Prepare a digital piece giving full details regarding the speaker and subject.</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Email copies and post on the appropriate social channels, if possible, a week in advance of the program.</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Check the initials and spelling of the speaker’s name and business affiliation carefully in all advance publicity and in the program announcement.</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See that the presiding officer has the speaker’s correct initials and title and knows how to pronounce the name.</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Be sure the speaker is introduced to chapter officers and distinguished guests.</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A cue card with information about guests in the order in which they are seated at the head table will enable the president, or whoever is responsible, to introduce them quickly and accurately.</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Keep a record of each program with the speaker’s name and subject, the attendance record, type of announcement, report of weather conditions and any other factors that might have some bearing on attendance and interest. This information will be invaluable to future program committees.</a:t>
            </a:r>
          </a:p>
        </p:txBody>
      </p:sp>
    </p:spTree>
    <p:extLst>
      <p:ext uri="{BB962C8B-B14F-4D97-AF65-F5344CB8AC3E}">
        <p14:creationId xmlns:p14="http://schemas.microsoft.com/office/powerpoint/2010/main" val="1844786128"/>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C7735-9E8D-4C9B-1626-3E0D5EB806D5}"/>
            </a:ext>
          </a:extLst>
        </p:cNvPr>
        <p:cNvGrpSpPr/>
        <p:nvPr/>
      </p:nvGrpSpPr>
      <p:grpSpPr>
        <a:xfrm>
          <a:off x="0" y="0"/>
          <a:ext cx="0" cy="0"/>
          <a:chOff x="0" y="0"/>
          <a:chExt cx="0" cy="0"/>
        </a:xfrm>
      </p:grpSpPr>
      <p:sp>
        <p:nvSpPr>
          <p:cNvPr id="9" name="Text Placeholder 4">
            <a:extLst>
              <a:ext uri="{FF2B5EF4-FFF2-40B4-BE49-F238E27FC236}">
                <a16:creationId xmlns:a16="http://schemas.microsoft.com/office/drawing/2014/main" id="{45FC8C23-DA4D-5998-BCD1-43588FBE9E8D}"/>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4" name="AN OVERVIEW OF multicultural growth  impact and implications">
            <a:extLst>
              <a:ext uri="{FF2B5EF4-FFF2-40B4-BE49-F238E27FC236}">
                <a16:creationId xmlns:a16="http://schemas.microsoft.com/office/drawing/2014/main" id="{7B152B8C-A91F-8475-2C36-52987735E7E1}"/>
              </a:ext>
            </a:extLst>
          </p:cNvPr>
          <p:cNvSpPr txBox="1">
            <a:spLocks/>
          </p:cNvSpPr>
          <p:nvPr/>
        </p:nvSpPr>
        <p:spPr>
          <a:xfrm>
            <a:off x="453574" y="145628"/>
            <a:ext cx="6705107" cy="1110532"/>
          </a:xfrm>
          <a:prstGeom prst="rect">
            <a:avLst/>
          </a:prstGeom>
          <a:no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PROGRAMMING IDEAS</a:t>
            </a:r>
          </a:p>
        </p:txBody>
      </p:sp>
      <p:sp>
        <p:nvSpPr>
          <p:cNvPr id="6" name="Round Diagonal Corner Rectangle 5">
            <a:extLst>
              <a:ext uri="{FF2B5EF4-FFF2-40B4-BE49-F238E27FC236}">
                <a16:creationId xmlns:a16="http://schemas.microsoft.com/office/drawing/2014/main" id="{09BEDB54-BED2-BA60-4F1B-A70FC7CD906F}"/>
              </a:ext>
            </a:extLst>
          </p:cNvPr>
          <p:cNvSpPr/>
          <p:nvPr/>
        </p:nvSpPr>
        <p:spPr>
          <a:xfrm>
            <a:off x="329514" y="1046231"/>
            <a:ext cx="8501448" cy="3550483"/>
          </a:xfrm>
          <a:prstGeom prst="round2DiagRect">
            <a:avLst/>
          </a:prstGeom>
          <a:solidFill>
            <a:srgbClr val="7030A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274320" bIns="182880" numCol="2" spcCol="38100" rtlCol="0" anchor="ctr">
            <a:noAutofit/>
          </a:bodyPr>
          <a:lstStyle/>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Music Is Advertising, a presentation by an outstanding “jingle” creator.</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A time management program.</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Publisher of a very successful national magazine.</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Major advertising agency presentation, introducing a new product.</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How to Start an Advertising Agency.</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Former presidential press secretary.</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Panel on TV programming.</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Advertising and the Law.</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A Look at Rating Services.</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Outtakes from TV spots.</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National American Advertising Awards reel.</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Retail advertising workshop.</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Media workshops: newspapers, radio, internet, TV, magazines, etc.</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Political Advertising—An Examination.</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Sports programs, featuring outstanding sports personalities.</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National Student Advertising Competition reel of winning presentation.</a:t>
            </a:r>
          </a:p>
        </p:txBody>
      </p:sp>
    </p:spTree>
    <p:extLst>
      <p:ext uri="{BB962C8B-B14F-4D97-AF65-F5344CB8AC3E}">
        <p14:creationId xmlns:p14="http://schemas.microsoft.com/office/powerpoint/2010/main" val="3943261085"/>
      </p:ext>
    </p:extLst>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D1B52-FAAD-4F89-AE81-F82F77D70C96}"/>
            </a:ext>
          </a:extLst>
        </p:cNvPr>
        <p:cNvGrpSpPr/>
        <p:nvPr/>
      </p:nvGrpSpPr>
      <p:grpSpPr>
        <a:xfrm>
          <a:off x="0" y="0"/>
          <a:ext cx="0" cy="0"/>
          <a:chOff x="0" y="0"/>
          <a:chExt cx="0" cy="0"/>
        </a:xfrm>
      </p:grpSpPr>
      <p:sp>
        <p:nvSpPr>
          <p:cNvPr id="9" name="Text Placeholder 4">
            <a:extLst>
              <a:ext uri="{FF2B5EF4-FFF2-40B4-BE49-F238E27FC236}">
                <a16:creationId xmlns:a16="http://schemas.microsoft.com/office/drawing/2014/main" id="{0FC4FF5A-8BEA-F364-200F-ED2DDDF2F5CA}"/>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4" name="AN OVERVIEW OF multicultural growth  impact and implications">
            <a:extLst>
              <a:ext uri="{FF2B5EF4-FFF2-40B4-BE49-F238E27FC236}">
                <a16:creationId xmlns:a16="http://schemas.microsoft.com/office/drawing/2014/main" id="{23B2B30B-3713-88FE-9B26-2FF8CDC061FD}"/>
              </a:ext>
            </a:extLst>
          </p:cNvPr>
          <p:cNvSpPr txBox="1">
            <a:spLocks/>
          </p:cNvSpPr>
          <p:nvPr/>
        </p:nvSpPr>
        <p:spPr>
          <a:xfrm>
            <a:off x="453574" y="145628"/>
            <a:ext cx="8064841" cy="1110532"/>
          </a:xfrm>
          <a:prstGeom prst="rect">
            <a:avLst/>
          </a:prstGeom>
          <a:no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MANAGING A CANCELLATION</a:t>
            </a:r>
          </a:p>
        </p:txBody>
      </p:sp>
      <p:sp>
        <p:nvSpPr>
          <p:cNvPr id="6" name="Round Diagonal Corner Rectangle 5">
            <a:extLst>
              <a:ext uri="{FF2B5EF4-FFF2-40B4-BE49-F238E27FC236}">
                <a16:creationId xmlns:a16="http://schemas.microsoft.com/office/drawing/2014/main" id="{28044698-00F6-37A5-498B-0AA44F64931F}"/>
              </a:ext>
            </a:extLst>
          </p:cNvPr>
          <p:cNvSpPr/>
          <p:nvPr/>
        </p:nvSpPr>
        <p:spPr>
          <a:xfrm>
            <a:off x="329514" y="1046231"/>
            <a:ext cx="8501448" cy="3665812"/>
          </a:xfrm>
          <a:prstGeom prst="round2DiagRect">
            <a:avLst/>
          </a:prstGeom>
          <a:solidFill>
            <a:srgbClr val="7030A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274320" bIns="182880" numCol="1" spcCol="38100" rtlCol="0" anchor="ctr">
            <a:noAutofit/>
          </a:bodyPr>
          <a:lstStyle/>
          <a:p>
            <a:pPr marL="7938" algn="l">
              <a:lnSpc>
                <a:spcPts val="1300"/>
              </a:lnSpc>
              <a:spcAft>
                <a:spcPts val="900"/>
              </a:spcAft>
            </a:pPr>
            <a:r>
              <a:rPr lang="en-US" sz="1050" dirty="0">
                <a:solidFill>
                  <a:schemeClr val="bg1"/>
                </a:solidFill>
                <a:latin typeface="Poppins" pitchFamily="2" charset="77"/>
                <a:cs typeface="Poppins" pitchFamily="2" charset="77"/>
              </a:rPr>
              <a:t>No one can prevent “acts of God,” and indeed everything from illness and client demands to snowstorms and floods can prevent your speaker from showing up for your program. You can plan for such emergencies and set up a reserve of programs in case a speaker cancels.</a:t>
            </a:r>
          </a:p>
          <a:p>
            <a:pPr marL="7938" algn="l">
              <a:lnSpc>
                <a:spcPts val="1300"/>
              </a:lnSpc>
              <a:spcAft>
                <a:spcPts val="900"/>
              </a:spcAft>
            </a:pPr>
            <a:r>
              <a:rPr lang="en-US" sz="1050" b="1" dirty="0">
                <a:solidFill>
                  <a:schemeClr val="bg1"/>
                </a:solidFill>
                <a:latin typeface="Poppins" pitchFamily="2" charset="77"/>
                <a:cs typeface="Poppins" pitchFamily="2" charset="77"/>
              </a:rPr>
              <a:t>The following are a few things you can do in case of cancellation:</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First, check with your scheduled speaker; perhaps a substitute can be provided.</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Call upon an interested personality within your own community.</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Consider rescheduling one of your other speakers.</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Look to your chapter members for strong advertising-oriented programs that can be substituted at a moment’s notice.</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Panels of members on creativity (print, digital, or broadcast) can be very effective.</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Retail advertisers from nearby communities can often be asked to fill an emergency program discussing their approach to advertising.</a:t>
            </a:r>
          </a:p>
          <a:p>
            <a:pPr marL="228600" indent="-114300" algn="l">
              <a:lnSpc>
                <a:spcPts val="1300"/>
              </a:lnSpc>
              <a:spcAft>
                <a:spcPts val="900"/>
              </a:spcAft>
              <a:buFont typeface="Arial" panose="020B0604020202020204" pitchFamily="34" charset="0"/>
              <a:buChar char="•"/>
            </a:pPr>
            <a:r>
              <a:rPr lang="en-US" sz="1050" dirty="0">
                <a:solidFill>
                  <a:schemeClr val="bg1"/>
                </a:solidFill>
                <a:latin typeface="Poppins" pitchFamily="2" charset="77"/>
                <a:cs typeface="Poppins" pitchFamily="2" charset="77"/>
              </a:rPr>
              <a:t>Faculty of local colleges often have prepared presentations or can present their students’ work from classroom situations.</a:t>
            </a:r>
          </a:p>
          <a:p>
            <a:pPr marL="7938" algn="l">
              <a:lnSpc>
                <a:spcPts val="1300"/>
              </a:lnSpc>
              <a:spcAft>
                <a:spcPts val="500"/>
              </a:spcAft>
            </a:pPr>
            <a:r>
              <a:rPr lang="en-US" sz="1050" dirty="0">
                <a:solidFill>
                  <a:schemeClr val="bg1"/>
                </a:solidFill>
                <a:latin typeface="Poppins" pitchFamily="2" charset="77"/>
                <a:cs typeface="Poppins" pitchFamily="2" charset="77"/>
              </a:rPr>
              <a:t>The key is asking in advance that such programs be available in case of emergency.</a:t>
            </a:r>
          </a:p>
        </p:txBody>
      </p:sp>
    </p:spTree>
    <p:extLst>
      <p:ext uri="{BB962C8B-B14F-4D97-AF65-F5344CB8AC3E}">
        <p14:creationId xmlns:p14="http://schemas.microsoft.com/office/powerpoint/2010/main" val="1905794701"/>
      </p:ext>
    </p:extLst>
  </p:cSld>
  <p:clrMapOvr>
    <a:masterClrMapping/>
  </p:clrMapOvr>
  <p:transition spd="med">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D0291-8FE3-29D7-DE2F-F3AD2D0066ED}"/>
            </a:ext>
          </a:extLst>
        </p:cNvPr>
        <p:cNvGrpSpPr/>
        <p:nvPr/>
      </p:nvGrpSpPr>
      <p:grpSpPr>
        <a:xfrm>
          <a:off x="0" y="0"/>
          <a:ext cx="0" cy="0"/>
          <a:chOff x="0" y="0"/>
          <a:chExt cx="0" cy="0"/>
        </a:xfrm>
      </p:grpSpPr>
      <p:pic>
        <p:nvPicPr>
          <p:cNvPr id="3" name="Picture 2" descr="A group of people sitting around a table&#10;&#10;AI-generated content may be incorrect.">
            <a:extLst>
              <a:ext uri="{FF2B5EF4-FFF2-40B4-BE49-F238E27FC236}">
                <a16:creationId xmlns:a16="http://schemas.microsoft.com/office/drawing/2014/main" id="{68D22687-5F94-63ED-AE58-2D70A9A1FC44}"/>
              </a:ext>
            </a:extLst>
          </p:cNvPr>
          <p:cNvPicPr>
            <a:picLocks noChangeAspect="1"/>
          </p:cNvPicPr>
          <p:nvPr/>
        </p:nvPicPr>
        <p:blipFill>
          <a:blip r:embed="rId3">
            <a:extLst>
              <a:ext uri="{28A0092B-C50C-407E-A947-70E740481C1C}">
                <a14:useLocalDpi xmlns:a14="http://schemas.microsoft.com/office/drawing/2010/main" val="0"/>
              </a:ext>
            </a:extLst>
          </a:blip>
          <a:srcRect l="3919" t="-90" r="58517" b="1"/>
          <a:stretch>
            <a:fillRect/>
          </a:stretch>
        </p:blipFill>
        <p:spPr>
          <a:xfrm rot="16200000">
            <a:off x="2000249" y="-2000251"/>
            <a:ext cx="5143501" cy="9144000"/>
          </a:xfrm>
          <a:prstGeom prst="rect">
            <a:avLst/>
          </a:prstGeom>
        </p:spPr>
      </p:pic>
      <p:sp>
        <p:nvSpPr>
          <p:cNvPr id="2" name="Round Diagonal Corner Rectangle 1">
            <a:extLst>
              <a:ext uri="{FF2B5EF4-FFF2-40B4-BE49-F238E27FC236}">
                <a16:creationId xmlns:a16="http://schemas.microsoft.com/office/drawing/2014/main" id="{0B70DC59-B3D6-FB43-2BD4-E526C057F052}"/>
              </a:ext>
            </a:extLst>
          </p:cNvPr>
          <p:cNvSpPr/>
          <p:nvPr/>
        </p:nvSpPr>
        <p:spPr>
          <a:xfrm>
            <a:off x="329514" y="271849"/>
            <a:ext cx="8501448" cy="4554984"/>
          </a:xfrm>
          <a:prstGeom prst="round2DiagRect">
            <a:avLst/>
          </a:prstGeom>
          <a:solidFill>
            <a:srgbClr val="7030A0">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11" name="AN OVERVIEW OF multicultural growth  impact and implications">
            <a:extLst>
              <a:ext uri="{FF2B5EF4-FFF2-40B4-BE49-F238E27FC236}">
                <a16:creationId xmlns:a16="http://schemas.microsoft.com/office/drawing/2014/main" id="{8BA4CA92-87B1-8D7C-08B3-85EF5C54B36E}"/>
              </a:ext>
            </a:extLst>
          </p:cNvPr>
          <p:cNvSpPr txBox="1">
            <a:spLocks/>
          </p:cNvSpPr>
          <p:nvPr/>
        </p:nvSpPr>
        <p:spPr>
          <a:xfrm>
            <a:off x="757009" y="1482088"/>
            <a:ext cx="6716319" cy="1960176"/>
          </a:xfrm>
          <a:prstGeom prst="rect">
            <a:avLst/>
          </a:prstGeom>
          <a:ln w="12700">
            <a:miter lim="400000"/>
          </a:ln>
          <a:extLst>
            <a:ext uri="{C572A759-6A51-4108-AA02-DFA0A04FC94B}">
              <ma14:wrappingTextBoxFlag xmlns:ma14="http://schemas.microsoft.com/office/mac/drawingml/2011/main" xmlns="" val="1"/>
            </a:ext>
          </a:extLst>
        </p:spPr>
        <p:txBody>
          <a:bodyPr lIns="45720" tIns="4572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4800"/>
              </a:lnSpc>
              <a:defRPr sz="7500" spc="700">
                <a:latin typeface="Arial"/>
                <a:ea typeface="Arial"/>
                <a:cs typeface="Arial"/>
                <a:sym typeface="Arial"/>
              </a:defRPr>
            </a:pPr>
            <a:r>
              <a:rPr lang="en-US" sz="4400" b="1" spc="300" dirty="0">
                <a:solidFill>
                  <a:srgbClr val="FFFEFF"/>
                </a:solidFill>
                <a:latin typeface="Poppins"/>
                <a:ea typeface="Arial"/>
                <a:cs typeface="Poppins"/>
                <a:sym typeface="Arial"/>
              </a:rPr>
              <a:t>CHECKLIST FOR THE PROGRAM CHAIR</a:t>
            </a:r>
          </a:p>
        </p:txBody>
      </p:sp>
    </p:spTree>
    <p:extLst>
      <p:ext uri="{BB962C8B-B14F-4D97-AF65-F5344CB8AC3E}">
        <p14:creationId xmlns:p14="http://schemas.microsoft.com/office/powerpoint/2010/main" val="692830396"/>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FFB92-9255-D74D-0EA0-DFE0ACB8B05A}"/>
            </a:ext>
          </a:extLst>
        </p:cNvPr>
        <p:cNvGrpSpPr/>
        <p:nvPr/>
      </p:nvGrpSpPr>
      <p:grpSpPr>
        <a:xfrm>
          <a:off x="0" y="0"/>
          <a:ext cx="0" cy="0"/>
          <a:chOff x="0" y="0"/>
          <a:chExt cx="0" cy="0"/>
        </a:xfrm>
      </p:grpSpPr>
      <p:pic>
        <p:nvPicPr>
          <p:cNvPr id="3" name="Picture 2" descr="A group of people sitting around a table&#10;&#10;AI-generated content may be incorrect.">
            <a:extLst>
              <a:ext uri="{FF2B5EF4-FFF2-40B4-BE49-F238E27FC236}">
                <a16:creationId xmlns:a16="http://schemas.microsoft.com/office/drawing/2014/main" id="{88A4482B-589D-E9C9-F833-D00B3F774A1F}"/>
              </a:ext>
            </a:extLst>
          </p:cNvPr>
          <p:cNvPicPr>
            <a:picLocks noChangeAspect="1"/>
          </p:cNvPicPr>
          <p:nvPr/>
        </p:nvPicPr>
        <p:blipFill>
          <a:blip r:embed="rId3">
            <a:extLst>
              <a:ext uri="{28A0092B-C50C-407E-A947-70E740481C1C}">
                <a14:useLocalDpi xmlns:a14="http://schemas.microsoft.com/office/drawing/2010/main" val="0"/>
              </a:ext>
            </a:extLst>
          </a:blip>
          <a:srcRect l="3919" t="-90" r="58517" b="1"/>
          <a:stretch>
            <a:fillRect/>
          </a:stretch>
        </p:blipFill>
        <p:spPr>
          <a:xfrm rot="16200000">
            <a:off x="2000249" y="-2000251"/>
            <a:ext cx="5143501" cy="9144000"/>
          </a:xfrm>
          <a:prstGeom prst="rect">
            <a:avLst/>
          </a:prstGeom>
        </p:spPr>
      </p:pic>
      <p:sp>
        <p:nvSpPr>
          <p:cNvPr id="2" name="Round Diagonal Corner Rectangle 1">
            <a:extLst>
              <a:ext uri="{FF2B5EF4-FFF2-40B4-BE49-F238E27FC236}">
                <a16:creationId xmlns:a16="http://schemas.microsoft.com/office/drawing/2014/main" id="{9310971D-2112-2EDD-C6CC-08612F5B634F}"/>
              </a:ext>
            </a:extLst>
          </p:cNvPr>
          <p:cNvSpPr/>
          <p:nvPr/>
        </p:nvSpPr>
        <p:spPr>
          <a:xfrm>
            <a:off x="329514" y="271849"/>
            <a:ext cx="8501448" cy="4554984"/>
          </a:xfrm>
          <a:prstGeom prst="round2DiagRect">
            <a:avLst/>
          </a:prstGeom>
          <a:solidFill>
            <a:srgbClr val="7030A0">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11" name="AN OVERVIEW OF multicultural growth  impact and implications">
            <a:extLst>
              <a:ext uri="{FF2B5EF4-FFF2-40B4-BE49-F238E27FC236}">
                <a16:creationId xmlns:a16="http://schemas.microsoft.com/office/drawing/2014/main" id="{A85FE81F-1A1C-1811-A19C-BEBA5C78D6F0}"/>
              </a:ext>
            </a:extLst>
          </p:cNvPr>
          <p:cNvSpPr txBox="1">
            <a:spLocks/>
          </p:cNvSpPr>
          <p:nvPr/>
        </p:nvSpPr>
        <p:spPr>
          <a:xfrm>
            <a:off x="757009" y="1482088"/>
            <a:ext cx="6716319" cy="1960176"/>
          </a:xfrm>
          <a:prstGeom prst="rect">
            <a:avLst/>
          </a:prstGeom>
          <a:ln w="12700">
            <a:miter lim="400000"/>
          </a:ln>
          <a:extLst>
            <a:ext uri="{C572A759-6A51-4108-AA02-DFA0A04FC94B}">
              <ma14:wrappingTextBoxFlag xmlns:ma14="http://schemas.microsoft.com/office/mac/drawingml/2011/main" xmlns="" val="1"/>
            </a:ext>
          </a:extLst>
        </p:spPr>
        <p:txBody>
          <a:bodyPr lIns="45720" tIns="4572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4800"/>
              </a:lnSpc>
              <a:defRPr sz="7500" spc="700">
                <a:latin typeface="Arial"/>
                <a:ea typeface="Arial"/>
                <a:cs typeface="Arial"/>
                <a:sym typeface="Arial"/>
              </a:defRPr>
            </a:pPr>
            <a:r>
              <a:rPr lang="en-US" sz="4400" b="1" spc="300" dirty="0">
                <a:solidFill>
                  <a:srgbClr val="FFFEFF"/>
                </a:solidFill>
                <a:latin typeface="Poppins"/>
                <a:ea typeface="Arial"/>
                <a:cs typeface="Poppins"/>
                <a:sym typeface="Arial"/>
              </a:rPr>
              <a:t>PLANNING FOR PROGRAMMING</a:t>
            </a:r>
          </a:p>
        </p:txBody>
      </p:sp>
    </p:spTree>
    <p:extLst>
      <p:ext uri="{BB962C8B-B14F-4D97-AF65-F5344CB8AC3E}">
        <p14:creationId xmlns:p14="http://schemas.microsoft.com/office/powerpoint/2010/main" val="3808701747"/>
      </p:ext>
    </p:extLst>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1A8B5-DC74-80B6-3E59-0784EA5520AA}"/>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4E19B5C9-27F7-07A8-88E2-8C58FEF2DC50}"/>
              </a:ext>
            </a:extLst>
          </p:cNvPr>
          <p:cNvPicPr>
            <a:picLocks noChangeAspect="1"/>
          </p:cNvPicPr>
          <p:nvPr/>
        </p:nvPicPr>
        <p:blipFill>
          <a:blip r:embed="rId2">
            <a:extLst>
              <a:ext uri="{28A0092B-C50C-407E-A947-70E740481C1C}">
                <a14:useLocalDpi xmlns:a14="http://schemas.microsoft.com/office/drawing/2010/main" val="0"/>
              </a:ext>
            </a:extLst>
          </a:blip>
          <a:srcRect l="19511" r="19511"/>
          <a:stretch/>
        </p:blipFill>
        <p:spPr>
          <a:xfrm>
            <a:off x="4436823" y="0"/>
            <a:ext cx="4707177" cy="5143500"/>
          </a:xfrm>
          <a:prstGeom prst="rect">
            <a:avLst/>
          </a:prstGeom>
        </p:spPr>
      </p:pic>
      <p:sp>
        <p:nvSpPr>
          <p:cNvPr id="8" name="AN OVERVIEW OF multicultural growth  impact and implications">
            <a:extLst>
              <a:ext uri="{FF2B5EF4-FFF2-40B4-BE49-F238E27FC236}">
                <a16:creationId xmlns:a16="http://schemas.microsoft.com/office/drawing/2014/main" id="{AE3EC38E-E219-FA9F-80C2-DAB2871EC0A7}"/>
              </a:ext>
            </a:extLst>
          </p:cNvPr>
          <p:cNvSpPr txBox="1">
            <a:spLocks/>
          </p:cNvSpPr>
          <p:nvPr/>
        </p:nvSpPr>
        <p:spPr>
          <a:xfrm>
            <a:off x="329515" y="660283"/>
            <a:ext cx="4049980" cy="1110532"/>
          </a:xfrm>
          <a:prstGeom prst="rect">
            <a:avLst/>
          </a:prstGeom>
          <a:no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CHECKLIST FOR THE PROGRAM CHAIR</a:t>
            </a:r>
          </a:p>
        </p:txBody>
      </p:sp>
      <p:sp>
        <p:nvSpPr>
          <p:cNvPr id="3" name="Round Diagonal Corner Rectangle 2">
            <a:extLst>
              <a:ext uri="{FF2B5EF4-FFF2-40B4-BE49-F238E27FC236}">
                <a16:creationId xmlns:a16="http://schemas.microsoft.com/office/drawing/2014/main" id="{91DED603-4A7F-16B3-189D-0E5269435543}"/>
              </a:ext>
            </a:extLst>
          </p:cNvPr>
          <p:cNvSpPr/>
          <p:nvPr/>
        </p:nvSpPr>
        <p:spPr>
          <a:xfrm>
            <a:off x="329514" y="2017950"/>
            <a:ext cx="4242486" cy="2305838"/>
          </a:xfrm>
          <a:prstGeom prst="round2DiagRect">
            <a:avLst/>
          </a:prstGeom>
          <a:solidFill>
            <a:srgbClr val="7030A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91440" rIns="274320" bIns="0" numCol="1" spcCol="38100" rtlCol="0" anchor="ctr">
            <a:noAutofit/>
          </a:bodyPr>
          <a:lstStyle/>
          <a:p>
            <a:pPr algn="l">
              <a:lnSpc>
                <a:spcPts val="1500"/>
              </a:lnSpc>
              <a:spcAft>
                <a:spcPts val="900"/>
              </a:spcAft>
            </a:pPr>
            <a:r>
              <a:rPr lang="en-US" sz="1050" b="1" dirty="0">
                <a:solidFill>
                  <a:schemeClr val="bg1"/>
                </a:solidFill>
                <a:latin typeface="Poppins" pitchFamily="2" charset="77"/>
                <a:cs typeface="Poppins" pitchFamily="2" charset="77"/>
              </a:rPr>
              <a:t>When planning your next program, ask these questions:</a:t>
            </a:r>
          </a:p>
          <a:p>
            <a:pPr marL="171450" indent="-17145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Who Should Serve? </a:t>
            </a:r>
          </a:p>
          <a:p>
            <a:pPr marL="171450" indent="-17145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What Do You Need to Know? </a:t>
            </a:r>
          </a:p>
          <a:p>
            <a:pPr marL="171450" indent="-17145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When Should You Begin? </a:t>
            </a:r>
          </a:p>
          <a:p>
            <a:pPr marL="171450" indent="-17145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How Does the Committee Function? </a:t>
            </a:r>
          </a:p>
          <a:p>
            <a:pPr marL="171450" indent="-17145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Why is This Committee so Important? </a:t>
            </a:r>
          </a:p>
        </p:txBody>
      </p:sp>
    </p:spTree>
    <p:extLst>
      <p:ext uri="{BB962C8B-B14F-4D97-AF65-F5344CB8AC3E}">
        <p14:creationId xmlns:p14="http://schemas.microsoft.com/office/powerpoint/2010/main" val="2310145620"/>
      </p:ext>
    </p:extLst>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FC649-D68C-E1BB-8CF6-462BF36684FC}"/>
            </a:ext>
          </a:extLst>
        </p:cNvPr>
        <p:cNvGrpSpPr/>
        <p:nvPr/>
      </p:nvGrpSpPr>
      <p:grpSpPr>
        <a:xfrm>
          <a:off x="0" y="0"/>
          <a:ext cx="0" cy="0"/>
          <a:chOff x="0" y="0"/>
          <a:chExt cx="0" cy="0"/>
        </a:xfrm>
      </p:grpSpPr>
      <p:sp>
        <p:nvSpPr>
          <p:cNvPr id="8" name="Round Diagonal Corner Rectangle 7">
            <a:extLst>
              <a:ext uri="{FF2B5EF4-FFF2-40B4-BE49-F238E27FC236}">
                <a16:creationId xmlns:a16="http://schemas.microsoft.com/office/drawing/2014/main" id="{22DF8485-0268-105A-4498-37BF00E13465}"/>
              </a:ext>
            </a:extLst>
          </p:cNvPr>
          <p:cNvSpPr/>
          <p:nvPr/>
        </p:nvSpPr>
        <p:spPr>
          <a:xfrm>
            <a:off x="329514" y="1474076"/>
            <a:ext cx="8501448" cy="2014116"/>
          </a:xfrm>
          <a:prstGeom prst="round2DiagRect">
            <a:avLst/>
          </a:prstGeom>
          <a:solidFill>
            <a:srgbClr val="7030A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274320" bIns="182880" numCol="1" spcCol="38100" rtlCol="0" anchor="ctr">
            <a:noAutofit/>
          </a:bodyPr>
          <a:lstStyle/>
          <a:p>
            <a:pPr marL="7938" algn="l">
              <a:lnSpc>
                <a:spcPts val="1300"/>
              </a:lnSpc>
              <a:spcAft>
                <a:spcPts val="900"/>
              </a:spcAft>
            </a:pPr>
            <a:r>
              <a:rPr lang="en-US" sz="1050" b="1" dirty="0">
                <a:solidFill>
                  <a:schemeClr val="bg1"/>
                </a:solidFill>
                <a:latin typeface="Poppins" pitchFamily="2" charset="77"/>
                <a:cs typeface="Poppins" pitchFamily="2" charset="77"/>
              </a:rPr>
              <a:t>Who Should Serve? </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Chapter representatives of as many facets of advertising as possible to ensure a well-rounded approach to chapter programming.</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A balance of innovative thinkers and conservative members so programs will not be too avant-garde or too stodgy.</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Members who understand the membership’s attitude toward programs but will retain the objective of programming oriented to advertising.</a:t>
            </a:r>
          </a:p>
        </p:txBody>
      </p:sp>
      <p:sp>
        <p:nvSpPr>
          <p:cNvPr id="9" name="Text Placeholder 4">
            <a:extLst>
              <a:ext uri="{FF2B5EF4-FFF2-40B4-BE49-F238E27FC236}">
                <a16:creationId xmlns:a16="http://schemas.microsoft.com/office/drawing/2014/main" id="{F2FF9C2F-9F27-4C01-E170-C56CBA308993}"/>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4" name="AN OVERVIEW OF multicultural growth  impact and implications">
            <a:extLst>
              <a:ext uri="{FF2B5EF4-FFF2-40B4-BE49-F238E27FC236}">
                <a16:creationId xmlns:a16="http://schemas.microsoft.com/office/drawing/2014/main" id="{984EFB23-B2EF-90BA-2E5C-3DBBEFFAA5DA}"/>
              </a:ext>
            </a:extLst>
          </p:cNvPr>
          <p:cNvSpPr txBox="1">
            <a:spLocks/>
          </p:cNvSpPr>
          <p:nvPr/>
        </p:nvSpPr>
        <p:spPr>
          <a:xfrm>
            <a:off x="453574" y="363543"/>
            <a:ext cx="8064841" cy="1110532"/>
          </a:xfrm>
          <a:prstGeom prst="rect">
            <a:avLst/>
          </a:prstGeom>
          <a:no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CHECKLIST FOR THE </a:t>
            </a:r>
            <a:br>
              <a:rPr lang="en-US" sz="3200" b="1" spc="300" dirty="0">
                <a:solidFill>
                  <a:schemeClr val="tx1"/>
                </a:solidFill>
                <a:latin typeface="Poppins"/>
                <a:ea typeface="Arial"/>
                <a:cs typeface="Poppins"/>
                <a:sym typeface="Arial"/>
              </a:rPr>
            </a:br>
            <a:r>
              <a:rPr lang="en-US" sz="3200" b="1" spc="300" dirty="0">
                <a:solidFill>
                  <a:schemeClr val="tx1"/>
                </a:solidFill>
                <a:latin typeface="Poppins"/>
                <a:ea typeface="Arial"/>
                <a:cs typeface="Poppins"/>
                <a:sym typeface="Arial"/>
              </a:rPr>
              <a:t>PROGRAM CHAIR</a:t>
            </a:r>
          </a:p>
        </p:txBody>
      </p:sp>
      <p:sp>
        <p:nvSpPr>
          <p:cNvPr id="10" name="TextBox 9">
            <a:extLst>
              <a:ext uri="{FF2B5EF4-FFF2-40B4-BE49-F238E27FC236}">
                <a16:creationId xmlns:a16="http://schemas.microsoft.com/office/drawing/2014/main" id="{7EBA7501-1D2C-9101-DFB1-43A8D5A4C74F}"/>
              </a:ext>
            </a:extLst>
          </p:cNvPr>
          <p:cNvSpPr txBox="1"/>
          <p:nvPr/>
        </p:nvSpPr>
        <p:spPr>
          <a:xfrm>
            <a:off x="5769864" y="4701743"/>
            <a:ext cx="2943387"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US" sz="900" b="0" i="1" u="none" strike="noStrike" cap="none" spc="0" normalizeH="0" baseline="0" dirty="0">
                <a:ln>
                  <a:noFill/>
                </a:ln>
                <a:solidFill>
                  <a:srgbClr val="000000"/>
                </a:solidFill>
                <a:effectLst/>
                <a:uFillTx/>
                <a:latin typeface="Poppins" pitchFamily="2" charset="77"/>
                <a:cs typeface="Poppins" pitchFamily="2" charset="77"/>
                <a:sym typeface="Helvetica Neue Medium"/>
              </a:rPr>
              <a:t>Checklist for the Program Chair, continued &gt;&gt;&gt;</a:t>
            </a:r>
          </a:p>
        </p:txBody>
      </p:sp>
    </p:spTree>
    <p:extLst>
      <p:ext uri="{BB962C8B-B14F-4D97-AF65-F5344CB8AC3E}">
        <p14:creationId xmlns:p14="http://schemas.microsoft.com/office/powerpoint/2010/main" val="949211171"/>
      </p:ext>
    </p:extLst>
  </p:cSld>
  <p:clrMapOvr>
    <a:masterClrMapping/>
  </p:clrMapOvr>
  <p:transition spd="med">
    <p:pull/>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BBDCC-A025-BF44-2DA9-8A0F932A0CE5}"/>
            </a:ext>
          </a:extLst>
        </p:cNvPr>
        <p:cNvGrpSpPr/>
        <p:nvPr/>
      </p:nvGrpSpPr>
      <p:grpSpPr>
        <a:xfrm>
          <a:off x="0" y="0"/>
          <a:ext cx="0" cy="0"/>
          <a:chOff x="0" y="0"/>
          <a:chExt cx="0" cy="0"/>
        </a:xfrm>
      </p:grpSpPr>
      <p:sp>
        <p:nvSpPr>
          <p:cNvPr id="8" name="Round Diagonal Corner Rectangle 7">
            <a:extLst>
              <a:ext uri="{FF2B5EF4-FFF2-40B4-BE49-F238E27FC236}">
                <a16:creationId xmlns:a16="http://schemas.microsoft.com/office/drawing/2014/main" id="{4FDBD122-D3B2-06B5-962B-ADB2571E74EE}"/>
              </a:ext>
            </a:extLst>
          </p:cNvPr>
          <p:cNvSpPr/>
          <p:nvPr/>
        </p:nvSpPr>
        <p:spPr>
          <a:xfrm>
            <a:off x="329514" y="1474076"/>
            <a:ext cx="8501448" cy="2718984"/>
          </a:xfrm>
          <a:prstGeom prst="round2DiagRect">
            <a:avLst/>
          </a:prstGeom>
          <a:solidFill>
            <a:srgbClr val="7030A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274320" bIns="182880" numCol="1" spcCol="38100" rtlCol="0" anchor="ctr">
            <a:noAutofit/>
          </a:bodyPr>
          <a:lstStyle/>
          <a:p>
            <a:pPr marL="7938" algn="l">
              <a:lnSpc>
                <a:spcPts val="1300"/>
              </a:lnSpc>
              <a:spcAft>
                <a:spcPts val="900"/>
              </a:spcAft>
            </a:pPr>
            <a:r>
              <a:rPr lang="en-US" sz="1050" b="1" dirty="0">
                <a:solidFill>
                  <a:schemeClr val="bg1"/>
                </a:solidFill>
                <a:latin typeface="Poppins" pitchFamily="2" charset="77"/>
                <a:cs typeface="Poppins" pitchFamily="2" charset="77"/>
              </a:rPr>
              <a:t>What Do You Need to Know?</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A schedule of chapter program dates and their proposed location(s).</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What “traditional” program dates must be accommodated, i.e., American Advertising Awards gala, Silver Medal ceremony, Christmas party, past president’s day, students' day, awards ceremonies, etc., that are annually scheduled at about the same time each year.</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Membership preference in programs. A survey of the membership completed prior to the beginning of the chapter year regarding program preference can be useful.</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The size of the budget. Your chapter must allocate a reasonable amount to program expenses. </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Availability and costs for audiovisual equipment in your community, and more specifically at the locations(s) of your programs.</a:t>
            </a:r>
          </a:p>
        </p:txBody>
      </p:sp>
      <p:sp>
        <p:nvSpPr>
          <p:cNvPr id="9" name="Text Placeholder 4">
            <a:extLst>
              <a:ext uri="{FF2B5EF4-FFF2-40B4-BE49-F238E27FC236}">
                <a16:creationId xmlns:a16="http://schemas.microsoft.com/office/drawing/2014/main" id="{533EE0DA-6A98-5C3E-3851-3DCFA9B15553}"/>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4" name="AN OVERVIEW OF multicultural growth  impact and implications">
            <a:extLst>
              <a:ext uri="{FF2B5EF4-FFF2-40B4-BE49-F238E27FC236}">
                <a16:creationId xmlns:a16="http://schemas.microsoft.com/office/drawing/2014/main" id="{0845A387-BCEF-C161-2E94-B92991214803}"/>
              </a:ext>
            </a:extLst>
          </p:cNvPr>
          <p:cNvSpPr txBox="1">
            <a:spLocks/>
          </p:cNvSpPr>
          <p:nvPr/>
        </p:nvSpPr>
        <p:spPr>
          <a:xfrm>
            <a:off x="453574" y="363543"/>
            <a:ext cx="8064841" cy="1110532"/>
          </a:xfrm>
          <a:prstGeom prst="rect">
            <a:avLst/>
          </a:prstGeom>
          <a:noFill/>
          <a:ln w="12700">
            <a:miter lim="400000"/>
          </a:ln>
          <a:extLst>
            <a:ext uri="{C572A759-6A51-4108-AA02-DFA0A04FC94B}">
              <ma14:wrappingTextBoxFlag xmlns:ma14="http://schemas.microsoft.com/office/mac/drawingml/2011/main" xmlns=""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CHECKLIST FOR THE </a:t>
            </a:r>
            <a:br>
              <a:rPr lang="en-US" sz="3200" b="1" spc="300" dirty="0">
                <a:solidFill>
                  <a:schemeClr val="tx1"/>
                </a:solidFill>
                <a:latin typeface="Poppins"/>
                <a:ea typeface="Arial"/>
                <a:cs typeface="Poppins"/>
                <a:sym typeface="Arial"/>
              </a:rPr>
            </a:br>
            <a:r>
              <a:rPr lang="en-US" sz="3200" b="1" spc="300" dirty="0">
                <a:solidFill>
                  <a:schemeClr val="tx1"/>
                </a:solidFill>
                <a:latin typeface="Poppins"/>
                <a:ea typeface="Arial"/>
                <a:cs typeface="Poppins"/>
                <a:sym typeface="Arial"/>
              </a:rPr>
              <a:t>PROGRAM CHAIR</a:t>
            </a:r>
          </a:p>
        </p:txBody>
      </p:sp>
      <p:sp>
        <p:nvSpPr>
          <p:cNvPr id="2" name="TextBox 1">
            <a:extLst>
              <a:ext uri="{FF2B5EF4-FFF2-40B4-BE49-F238E27FC236}">
                <a16:creationId xmlns:a16="http://schemas.microsoft.com/office/drawing/2014/main" id="{6612AFC1-6099-EE55-8B7C-CBDC99305B03}"/>
              </a:ext>
            </a:extLst>
          </p:cNvPr>
          <p:cNvSpPr txBox="1"/>
          <p:nvPr/>
        </p:nvSpPr>
        <p:spPr>
          <a:xfrm>
            <a:off x="5769864" y="4701743"/>
            <a:ext cx="2943387"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US" sz="900" b="0" i="1" u="none" strike="noStrike" cap="none" spc="0" normalizeH="0" baseline="0" dirty="0">
                <a:ln>
                  <a:noFill/>
                </a:ln>
                <a:solidFill>
                  <a:srgbClr val="000000"/>
                </a:solidFill>
                <a:effectLst/>
                <a:uFillTx/>
                <a:latin typeface="Poppins" pitchFamily="2" charset="77"/>
                <a:cs typeface="Poppins" pitchFamily="2" charset="77"/>
                <a:sym typeface="Helvetica Neue Medium"/>
              </a:rPr>
              <a:t>Checklist for the Program Chair, continued &gt;&gt;&gt;</a:t>
            </a:r>
          </a:p>
        </p:txBody>
      </p:sp>
    </p:spTree>
    <p:extLst>
      <p:ext uri="{BB962C8B-B14F-4D97-AF65-F5344CB8AC3E}">
        <p14:creationId xmlns:p14="http://schemas.microsoft.com/office/powerpoint/2010/main" val="699162257"/>
      </p:ext>
    </p:extLst>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CA5CF-0D2C-567D-0CAB-397635E387B3}"/>
            </a:ext>
          </a:extLst>
        </p:cNvPr>
        <p:cNvGrpSpPr/>
        <p:nvPr/>
      </p:nvGrpSpPr>
      <p:grpSpPr>
        <a:xfrm>
          <a:off x="0" y="0"/>
          <a:ext cx="0" cy="0"/>
          <a:chOff x="0" y="0"/>
          <a:chExt cx="0" cy="0"/>
        </a:xfrm>
      </p:grpSpPr>
      <p:sp>
        <p:nvSpPr>
          <p:cNvPr id="8" name="Round Diagonal Corner Rectangle 7">
            <a:extLst>
              <a:ext uri="{FF2B5EF4-FFF2-40B4-BE49-F238E27FC236}">
                <a16:creationId xmlns:a16="http://schemas.microsoft.com/office/drawing/2014/main" id="{84780CAD-715A-1ACB-45EB-33EEB9AACE2A}"/>
              </a:ext>
            </a:extLst>
          </p:cNvPr>
          <p:cNvSpPr/>
          <p:nvPr/>
        </p:nvSpPr>
        <p:spPr>
          <a:xfrm>
            <a:off x="329514" y="1474075"/>
            <a:ext cx="8501448" cy="1376217"/>
          </a:xfrm>
          <a:prstGeom prst="round2DiagRect">
            <a:avLst/>
          </a:prstGeom>
          <a:solidFill>
            <a:srgbClr val="7030A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274320" bIns="182880" numCol="1" spcCol="38100" rtlCol="0" anchor="ctr">
            <a:noAutofit/>
          </a:bodyPr>
          <a:lstStyle/>
          <a:p>
            <a:pPr marL="7938" algn="l">
              <a:lnSpc>
                <a:spcPts val="1300"/>
              </a:lnSpc>
              <a:spcAft>
                <a:spcPts val="900"/>
              </a:spcAft>
            </a:pPr>
            <a:r>
              <a:rPr lang="en-US" sz="1050" b="1" dirty="0">
                <a:solidFill>
                  <a:schemeClr val="bg1"/>
                </a:solidFill>
                <a:latin typeface="Poppins" pitchFamily="2" charset="77"/>
                <a:cs typeface="Poppins" pitchFamily="2" charset="77"/>
              </a:rPr>
              <a:t>When Should You Begin?</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90 days before your first scheduled program is not too soon. Speakers need plenty of lead time to commit to a date.</a:t>
            </a:r>
          </a:p>
          <a:p>
            <a:pPr marL="228600" indent="-114300" algn="l">
              <a:lnSpc>
                <a:spcPts val="1300"/>
              </a:lnSpc>
              <a:spcAft>
                <a:spcPts val="1200"/>
              </a:spcAft>
              <a:buFont typeface="Arial" panose="020B0604020202020204" pitchFamily="34" charset="0"/>
              <a:buChar char="•"/>
            </a:pPr>
            <a:r>
              <a:rPr lang="en-US" sz="1050" dirty="0">
                <a:solidFill>
                  <a:schemeClr val="bg1"/>
                </a:solidFill>
                <a:latin typeface="Poppins" pitchFamily="2" charset="77"/>
                <a:cs typeface="Poppins" pitchFamily="2" charset="77"/>
              </a:rPr>
              <a:t>Schedule regular meetings of the committee. Keep the committee abreast of changes and opportunities.</a:t>
            </a:r>
          </a:p>
        </p:txBody>
      </p:sp>
      <p:sp>
        <p:nvSpPr>
          <p:cNvPr id="9" name="Text Placeholder 4">
            <a:extLst>
              <a:ext uri="{FF2B5EF4-FFF2-40B4-BE49-F238E27FC236}">
                <a16:creationId xmlns:a16="http://schemas.microsoft.com/office/drawing/2014/main" id="{AE74DE6C-A45D-DD89-9C64-5BE2C459FF5B}"/>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4" name="AN OVERVIEW OF multicultural growth  impact and implications">
            <a:extLst>
              <a:ext uri="{FF2B5EF4-FFF2-40B4-BE49-F238E27FC236}">
                <a16:creationId xmlns:a16="http://schemas.microsoft.com/office/drawing/2014/main" id="{0AB6BD82-E0CD-8CC7-59FF-A5585B4F3D2B}"/>
              </a:ext>
            </a:extLst>
          </p:cNvPr>
          <p:cNvSpPr txBox="1">
            <a:spLocks/>
          </p:cNvSpPr>
          <p:nvPr/>
        </p:nvSpPr>
        <p:spPr>
          <a:xfrm>
            <a:off x="453574" y="363543"/>
            <a:ext cx="8064841" cy="1110532"/>
          </a:xfrm>
          <a:prstGeom prst="rect">
            <a:avLst/>
          </a:prstGeom>
          <a:no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CHECKLIST FOR THE </a:t>
            </a:r>
            <a:br>
              <a:rPr lang="en-US" sz="3200" b="1" spc="300" dirty="0">
                <a:solidFill>
                  <a:schemeClr val="tx1"/>
                </a:solidFill>
                <a:latin typeface="Poppins"/>
                <a:ea typeface="Arial"/>
                <a:cs typeface="Poppins"/>
                <a:sym typeface="Arial"/>
              </a:rPr>
            </a:br>
            <a:r>
              <a:rPr lang="en-US" sz="3200" b="1" spc="300" dirty="0">
                <a:solidFill>
                  <a:schemeClr val="tx1"/>
                </a:solidFill>
                <a:latin typeface="Poppins"/>
                <a:ea typeface="Arial"/>
                <a:cs typeface="Poppins"/>
                <a:sym typeface="Arial"/>
              </a:rPr>
              <a:t>PROGRAM CHAIR</a:t>
            </a:r>
          </a:p>
        </p:txBody>
      </p:sp>
      <p:sp>
        <p:nvSpPr>
          <p:cNvPr id="2" name="TextBox 1">
            <a:extLst>
              <a:ext uri="{FF2B5EF4-FFF2-40B4-BE49-F238E27FC236}">
                <a16:creationId xmlns:a16="http://schemas.microsoft.com/office/drawing/2014/main" id="{E2F80166-EE66-9361-E28A-D72CE60EF7FF}"/>
              </a:ext>
            </a:extLst>
          </p:cNvPr>
          <p:cNvSpPr txBox="1"/>
          <p:nvPr/>
        </p:nvSpPr>
        <p:spPr>
          <a:xfrm>
            <a:off x="5769864" y="4701743"/>
            <a:ext cx="2943387"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US" sz="900" b="0" i="1" u="none" strike="noStrike" cap="none" spc="0" normalizeH="0" baseline="0" dirty="0">
                <a:ln>
                  <a:noFill/>
                </a:ln>
                <a:solidFill>
                  <a:srgbClr val="000000"/>
                </a:solidFill>
                <a:effectLst/>
                <a:uFillTx/>
                <a:latin typeface="Poppins" pitchFamily="2" charset="77"/>
                <a:cs typeface="Poppins" pitchFamily="2" charset="77"/>
                <a:sym typeface="Helvetica Neue Medium"/>
              </a:rPr>
              <a:t>Checklist for the Program Chair, continued &gt;&gt;&gt;</a:t>
            </a:r>
          </a:p>
        </p:txBody>
      </p:sp>
    </p:spTree>
    <p:extLst>
      <p:ext uri="{BB962C8B-B14F-4D97-AF65-F5344CB8AC3E}">
        <p14:creationId xmlns:p14="http://schemas.microsoft.com/office/powerpoint/2010/main" val="2589206817"/>
      </p:ext>
    </p:extLst>
  </p:cSld>
  <p:clrMapOvr>
    <a:masterClrMapping/>
  </p:clrMapOvr>
  <p:transition spd="med">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82C84-7D2B-D0F2-B2B9-D5D72C5DDF04}"/>
            </a:ext>
          </a:extLst>
        </p:cNvPr>
        <p:cNvGrpSpPr/>
        <p:nvPr/>
      </p:nvGrpSpPr>
      <p:grpSpPr>
        <a:xfrm>
          <a:off x="0" y="0"/>
          <a:ext cx="0" cy="0"/>
          <a:chOff x="0" y="0"/>
          <a:chExt cx="0" cy="0"/>
        </a:xfrm>
      </p:grpSpPr>
      <p:sp>
        <p:nvSpPr>
          <p:cNvPr id="8" name="Round Diagonal Corner Rectangle 7">
            <a:extLst>
              <a:ext uri="{FF2B5EF4-FFF2-40B4-BE49-F238E27FC236}">
                <a16:creationId xmlns:a16="http://schemas.microsoft.com/office/drawing/2014/main" id="{D849FF99-32E9-6EF3-B9DA-9174CF4B75B8}"/>
              </a:ext>
            </a:extLst>
          </p:cNvPr>
          <p:cNvSpPr/>
          <p:nvPr/>
        </p:nvSpPr>
        <p:spPr>
          <a:xfrm>
            <a:off x="329514" y="1474075"/>
            <a:ext cx="8501448" cy="2793125"/>
          </a:xfrm>
          <a:prstGeom prst="round2DiagRect">
            <a:avLst/>
          </a:prstGeom>
          <a:solidFill>
            <a:srgbClr val="7030A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274320" bIns="182880" numCol="1" spcCol="38100" rtlCol="0" anchor="ctr">
            <a:noAutofit/>
          </a:bodyPr>
          <a:lstStyle/>
          <a:p>
            <a:pPr marL="7938" algn="l">
              <a:lnSpc>
                <a:spcPts val="1300"/>
              </a:lnSpc>
              <a:spcAft>
                <a:spcPts val="900"/>
              </a:spcAft>
            </a:pPr>
            <a:r>
              <a:rPr lang="en-US" sz="1050" b="1" dirty="0">
                <a:solidFill>
                  <a:schemeClr val="bg1"/>
                </a:solidFill>
                <a:latin typeface="Poppins" pitchFamily="2" charset="77"/>
                <a:cs typeface="Poppins" pitchFamily="2" charset="77"/>
              </a:rPr>
              <a:t>How Does the Committee Function?</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Establish a tentative list of attractive speakers and program features within the framework of your survey results.</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Prepare a model invitation and follow-up letter to speakers.</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Develop a checklist to cover program details such as accommodations and local transportation, program notes, introductions for the president and A/V requirements.</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Designate committee members to follow up on each tentative program. Each committee member should be charged to deliver a report on progress to the full committee at the next program. Committee members must stay within budget and have the responsibility for program details outlined above.</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Assign one or more committee members to serve as promotion liaison to keep the communications chair informed of the programs and communicates with any local media. </a:t>
            </a:r>
          </a:p>
        </p:txBody>
      </p:sp>
      <p:sp>
        <p:nvSpPr>
          <p:cNvPr id="9" name="Text Placeholder 4">
            <a:extLst>
              <a:ext uri="{FF2B5EF4-FFF2-40B4-BE49-F238E27FC236}">
                <a16:creationId xmlns:a16="http://schemas.microsoft.com/office/drawing/2014/main" id="{EF46805D-4773-8577-0063-9A92C0597ED8}"/>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4" name="AN OVERVIEW OF multicultural growth  impact and implications">
            <a:extLst>
              <a:ext uri="{FF2B5EF4-FFF2-40B4-BE49-F238E27FC236}">
                <a16:creationId xmlns:a16="http://schemas.microsoft.com/office/drawing/2014/main" id="{40BAD3B8-84C2-0023-60E5-84A1BD7BE798}"/>
              </a:ext>
            </a:extLst>
          </p:cNvPr>
          <p:cNvSpPr txBox="1">
            <a:spLocks/>
          </p:cNvSpPr>
          <p:nvPr/>
        </p:nvSpPr>
        <p:spPr>
          <a:xfrm>
            <a:off x="453574" y="363543"/>
            <a:ext cx="8064841" cy="1110532"/>
          </a:xfrm>
          <a:prstGeom prst="rect">
            <a:avLst/>
          </a:prstGeom>
          <a:noFill/>
          <a:ln w="12700">
            <a:miter lim="400000"/>
          </a:ln>
          <a:extLst>
            <a:ext uri="{C572A759-6A51-4108-AA02-DFA0A04FC94B}">
              <ma14:wrappingTextBoxFlag xmlns:ma14="http://schemas.microsoft.com/office/mac/drawingml/2011/main" xmlns=""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CHECKLIST FOR THE </a:t>
            </a:r>
            <a:br>
              <a:rPr lang="en-US" sz="3200" b="1" spc="300" dirty="0">
                <a:solidFill>
                  <a:schemeClr val="tx1"/>
                </a:solidFill>
                <a:latin typeface="Poppins"/>
                <a:ea typeface="Arial"/>
                <a:cs typeface="Poppins"/>
                <a:sym typeface="Arial"/>
              </a:rPr>
            </a:br>
            <a:r>
              <a:rPr lang="en-US" sz="3200" b="1" spc="300" dirty="0">
                <a:solidFill>
                  <a:schemeClr val="tx1"/>
                </a:solidFill>
                <a:latin typeface="Poppins"/>
                <a:ea typeface="Arial"/>
                <a:cs typeface="Poppins"/>
                <a:sym typeface="Arial"/>
              </a:rPr>
              <a:t>PROGRAM CHAIR</a:t>
            </a:r>
          </a:p>
        </p:txBody>
      </p:sp>
    </p:spTree>
    <p:extLst>
      <p:ext uri="{BB962C8B-B14F-4D97-AF65-F5344CB8AC3E}">
        <p14:creationId xmlns:p14="http://schemas.microsoft.com/office/powerpoint/2010/main" val="2375734648"/>
      </p:ext>
    </p:extLst>
  </p:cSld>
  <p:clrMapOvr>
    <a:masterClrMapping/>
  </p:clrMapOvr>
  <p:transition spd="med">
    <p:pull/>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442EA-6F1A-33E4-073C-EC2F704AF325}"/>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037D8462-536C-8CB5-F1FD-0DB32FB64D2A}"/>
              </a:ext>
            </a:extLst>
          </p:cNvPr>
          <p:cNvPicPr>
            <a:picLocks noChangeAspect="1"/>
          </p:cNvPicPr>
          <p:nvPr/>
        </p:nvPicPr>
        <p:blipFill>
          <a:blip r:embed="rId2">
            <a:extLst>
              <a:ext uri="{28A0092B-C50C-407E-A947-70E740481C1C}">
                <a14:useLocalDpi xmlns:a14="http://schemas.microsoft.com/office/drawing/2010/main" val="0"/>
              </a:ext>
            </a:extLst>
          </a:blip>
          <a:srcRect l="19494" r="19494"/>
          <a:stretch/>
        </p:blipFill>
        <p:spPr>
          <a:xfrm>
            <a:off x="4436823" y="0"/>
            <a:ext cx="4707177" cy="5143500"/>
          </a:xfrm>
          <a:prstGeom prst="rect">
            <a:avLst/>
          </a:prstGeom>
        </p:spPr>
      </p:pic>
      <p:sp>
        <p:nvSpPr>
          <p:cNvPr id="8" name="AN OVERVIEW OF multicultural growth  impact and implications">
            <a:extLst>
              <a:ext uri="{FF2B5EF4-FFF2-40B4-BE49-F238E27FC236}">
                <a16:creationId xmlns:a16="http://schemas.microsoft.com/office/drawing/2014/main" id="{F796C325-4FAF-FE82-A04A-D2A762FCE69B}"/>
              </a:ext>
            </a:extLst>
          </p:cNvPr>
          <p:cNvSpPr txBox="1">
            <a:spLocks/>
          </p:cNvSpPr>
          <p:nvPr/>
        </p:nvSpPr>
        <p:spPr>
          <a:xfrm>
            <a:off x="329515" y="683741"/>
            <a:ext cx="4049980" cy="1110532"/>
          </a:xfrm>
          <a:prstGeom prst="rect">
            <a:avLst/>
          </a:prstGeom>
          <a:no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WHY IS THIS COMMITTEE SO IMPORTANT? </a:t>
            </a:r>
          </a:p>
        </p:txBody>
      </p:sp>
      <p:sp>
        <p:nvSpPr>
          <p:cNvPr id="3" name="Round Diagonal Corner Rectangle 2">
            <a:extLst>
              <a:ext uri="{FF2B5EF4-FFF2-40B4-BE49-F238E27FC236}">
                <a16:creationId xmlns:a16="http://schemas.microsoft.com/office/drawing/2014/main" id="{5BB90FE8-5BEF-36D4-1EAD-93E302DC6993}"/>
              </a:ext>
            </a:extLst>
          </p:cNvPr>
          <p:cNvSpPr/>
          <p:nvPr/>
        </p:nvSpPr>
        <p:spPr>
          <a:xfrm>
            <a:off x="329514" y="2067377"/>
            <a:ext cx="4242486" cy="1985639"/>
          </a:xfrm>
          <a:prstGeom prst="round2DiagRect">
            <a:avLst/>
          </a:prstGeom>
          <a:solidFill>
            <a:srgbClr val="7030A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91440" rIns="274320" bIns="0" numCol="1" spcCol="38100" rtlCol="0" anchor="ctr">
            <a:noAutofit/>
          </a:bodyPr>
          <a:lstStyle/>
          <a:p>
            <a:pPr algn="l">
              <a:lnSpc>
                <a:spcPts val="1500"/>
              </a:lnSpc>
              <a:spcAft>
                <a:spcPts val="900"/>
              </a:spcAft>
            </a:pPr>
            <a:r>
              <a:rPr lang="en-US" sz="1050" dirty="0">
                <a:solidFill>
                  <a:schemeClr val="bg1"/>
                </a:solidFill>
                <a:latin typeface="Poppins" pitchFamily="2" charset="77"/>
                <a:cs typeface="Poppins" pitchFamily="2" charset="77"/>
              </a:rPr>
              <a:t>Time and again, surveys of chapters have emphasized that a major reason for membership is the opportunity to attend good programs. Without good and varied programs, attendance at regular meetings declines. Your chapter membership committee loses a valuable tool to convince prospective members of the value of membership.</a:t>
            </a:r>
          </a:p>
        </p:txBody>
      </p:sp>
    </p:spTree>
    <p:extLst>
      <p:ext uri="{BB962C8B-B14F-4D97-AF65-F5344CB8AC3E}">
        <p14:creationId xmlns:p14="http://schemas.microsoft.com/office/powerpoint/2010/main" val="1251995059"/>
      </p:ext>
    </p:extLst>
  </p:cSld>
  <p:clrMapOvr>
    <a:masterClrMapping/>
  </p:clrMapOvr>
  <p:transition spd="med">
    <p:pull/>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F1F42-DF5E-7C84-87C9-9E5D7B4958C6}"/>
            </a:ext>
          </a:extLst>
        </p:cNvPr>
        <p:cNvGrpSpPr/>
        <p:nvPr/>
      </p:nvGrpSpPr>
      <p:grpSpPr>
        <a:xfrm>
          <a:off x="0" y="0"/>
          <a:ext cx="0" cy="0"/>
          <a:chOff x="0" y="0"/>
          <a:chExt cx="0" cy="0"/>
        </a:xfrm>
      </p:grpSpPr>
      <p:pic>
        <p:nvPicPr>
          <p:cNvPr id="3" name="Picture 2" descr="A group of people sitting around a table&#10;&#10;AI-generated content may be incorrect.">
            <a:extLst>
              <a:ext uri="{FF2B5EF4-FFF2-40B4-BE49-F238E27FC236}">
                <a16:creationId xmlns:a16="http://schemas.microsoft.com/office/drawing/2014/main" id="{3186B2DF-A388-713D-050D-43855D493303}"/>
              </a:ext>
            </a:extLst>
          </p:cNvPr>
          <p:cNvPicPr>
            <a:picLocks noChangeAspect="1"/>
          </p:cNvPicPr>
          <p:nvPr/>
        </p:nvPicPr>
        <p:blipFill>
          <a:blip r:embed="rId4">
            <a:extLst>
              <a:ext uri="{28A0092B-C50C-407E-A947-70E740481C1C}">
                <a14:useLocalDpi xmlns:a14="http://schemas.microsoft.com/office/drawing/2010/main" val="0"/>
              </a:ext>
            </a:extLst>
          </a:blip>
          <a:srcRect l="3919" t="-90" r="58517" b="1"/>
          <a:stretch>
            <a:fillRect/>
          </a:stretch>
        </p:blipFill>
        <p:spPr>
          <a:xfrm rot="16200000">
            <a:off x="2000249" y="-2000251"/>
            <a:ext cx="5143501" cy="9144000"/>
          </a:xfrm>
          <a:prstGeom prst="rect">
            <a:avLst/>
          </a:prstGeom>
        </p:spPr>
      </p:pic>
      <p:sp>
        <p:nvSpPr>
          <p:cNvPr id="2" name="Round Diagonal Corner Rectangle 1">
            <a:extLst>
              <a:ext uri="{FF2B5EF4-FFF2-40B4-BE49-F238E27FC236}">
                <a16:creationId xmlns:a16="http://schemas.microsoft.com/office/drawing/2014/main" id="{97C4C613-7A9A-216B-E8AA-6AF3EBF6BE3F}"/>
              </a:ext>
            </a:extLst>
          </p:cNvPr>
          <p:cNvSpPr/>
          <p:nvPr/>
        </p:nvSpPr>
        <p:spPr>
          <a:xfrm>
            <a:off x="329514" y="271849"/>
            <a:ext cx="8501448" cy="4554984"/>
          </a:xfrm>
          <a:prstGeom prst="round2DiagRect">
            <a:avLst/>
          </a:prstGeom>
          <a:solidFill>
            <a:srgbClr val="7030A0">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11" name="AN OVERVIEW OF multicultural growth  impact and implications">
            <a:extLst>
              <a:ext uri="{FF2B5EF4-FFF2-40B4-BE49-F238E27FC236}">
                <a16:creationId xmlns:a16="http://schemas.microsoft.com/office/drawing/2014/main" id="{350F516E-F2BA-9349-5647-267CF04DB25F}"/>
              </a:ext>
            </a:extLst>
          </p:cNvPr>
          <p:cNvSpPr txBox="1">
            <a:spLocks/>
          </p:cNvSpPr>
          <p:nvPr/>
        </p:nvSpPr>
        <p:spPr>
          <a:xfrm>
            <a:off x="716693" y="1569253"/>
            <a:ext cx="8501448" cy="1960176"/>
          </a:xfrm>
          <a:prstGeom prst="rect">
            <a:avLst/>
          </a:prstGeom>
          <a:ln w="12700">
            <a:miter lim="400000"/>
          </a:ln>
          <a:extLst>
            <a:ext uri="{C572A759-6A51-4108-AA02-DFA0A04FC94B}">
              <ma14:wrappingTextBoxFlag xmlns:ma14="http://schemas.microsoft.com/office/mac/drawingml/2011/main" xmlns="" val="1"/>
            </a:ext>
          </a:extLst>
        </p:spPr>
        <p:txBody>
          <a:bodyPr lIns="45720" tIns="4572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4800"/>
              </a:lnSpc>
              <a:spcBef>
                <a:spcPts val="0"/>
              </a:spcBef>
              <a:defRPr sz="7500" spc="700">
                <a:latin typeface="Arial"/>
                <a:ea typeface="Arial"/>
                <a:cs typeface="Arial"/>
                <a:sym typeface="Arial"/>
              </a:defRPr>
            </a:pPr>
            <a:r>
              <a:rPr lang="en-US" sz="4400" b="1" spc="300" dirty="0">
                <a:solidFill>
                  <a:srgbClr val="FFFEFF"/>
                </a:solidFill>
                <a:latin typeface="Poppins"/>
                <a:ea typeface="Arial"/>
                <a:cs typeface="Poppins"/>
                <a:sym typeface="Arial"/>
              </a:rPr>
              <a:t>APPENDIX A</a:t>
            </a:r>
          </a:p>
          <a:p>
            <a:pPr algn="l" hangingPunct="1">
              <a:lnSpc>
                <a:spcPts val="2500"/>
              </a:lnSpc>
              <a:spcBef>
                <a:spcPts val="0"/>
              </a:spcBef>
              <a:defRPr sz="7500" spc="700">
                <a:latin typeface="Arial"/>
                <a:ea typeface="Arial"/>
                <a:cs typeface="Arial"/>
                <a:sym typeface="Arial"/>
              </a:defRPr>
            </a:pPr>
            <a:r>
              <a:rPr lang="en-US" sz="2000" b="1" spc="300" dirty="0">
                <a:solidFill>
                  <a:srgbClr val="FFFEFF"/>
                </a:solidFill>
                <a:latin typeface="Poppins"/>
                <a:ea typeface="Arial"/>
                <a:cs typeface="Poppins"/>
                <a:sym typeface="Arial"/>
              </a:rPr>
              <a:t> Program Planning Guide</a:t>
            </a:r>
          </a:p>
        </p:txBody>
      </p:sp>
    </p:spTree>
    <p:extLst>
      <p:ext uri="{BB962C8B-B14F-4D97-AF65-F5344CB8AC3E}">
        <p14:creationId xmlns:p14="http://schemas.microsoft.com/office/powerpoint/2010/main" val="1218559285"/>
      </p:ext>
    </p:extLst>
  </p:cSld>
  <p:clrMapOvr>
    <a:masterClrMapping/>
  </p:clrMapOvr>
  <p:transition spd="med">
    <p:pull/>
  </p:transition>
  <p:extLst>
    <p:ext uri="{6950BFC3-D8DA-4A85-94F7-54DA5524770B}">
      <p188:commentRel xmlns:p188="http://schemas.microsoft.com/office/powerpoint/2018/8/main" r:id="rId3"/>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4AFE9-7C6B-20A9-9475-B1E5D3F913BA}"/>
            </a:ext>
          </a:extLst>
        </p:cNvPr>
        <p:cNvGrpSpPr/>
        <p:nvPr/>
      </p:nvGrpSpPr>
      <p:grpSpPr>
        <a:xfrm>
          <a:off x="0" y="0"/>
          <a:ext cx="0" cy="0"/>
          <a:chOff x="0" y="0"/>
          <a:chExt cx="0" cy="0"/>
        </a:xfrm>
      </p:grpSpPr>
      <p:pic>
        <p:nvPicPr>
          <p:cNvPr id="6" name="Picture 5">
            <a:hlinkClick r:id="rId3"/>
            <a:extLst>
              <a:ext uri="{FF2B5EF4-FFF2-40B4-BE49-F238E27FC236}">
                <a16:creationId xmlns:a16="http://schemas.microsoft.com/office/drawing/2014/main" id="{561A1C09-B21B-64D1-81AC-D36F0FA25578}"/>
              </a:ext>
            </a:extLst>
          </p:cNvPr>
          <p:cNvPicPr>
            <a:picLocks noChangeAspect="1"/>
          </p:cNvPicPr>
          <p:nvPr/>
        </p:nvPicPr>
        <p:blipFill>
          <a:blip r:embed="rId4"/>
          <a:stretch>
            <a:fillRect/>
          </a:stretch>
        </p:blipFill>
        <p:spPr>
          <a:xfrm>
            <a:off x="5283075" y="271849"/>
            <a:ext cx="3481984" cy="4506097"/>
          </a:xfrm>
          <a:prstGeom prst="rect">
            <a:avLst/>
          </a:prstGeom>
          <a:ln>
            <a:solidFill>
              <a:schemeClr val="tx1"/>
            </a:solidFill>
          </a:ln>
        </p:spPr>
      </p:pic>
      <p:sp>
        <p:nvSpPr>
          <p:cNvPr id="7" name="Round Diagonal Corner Rectangle 6">
            <a:extLst>
              <a:ext uri="{FF2B5EF4-FFF2-40B4-BE49-F238E27FC236}">
                <a16:creationId xmlns:a16="http://schemas.microsoft.com/office/drawing/2014/main" id="{390C83EE-BDB9-67F1-8D2B-86A00107F9FA}"/>
              </a:ext>
            </a:extLst>
          </p:cNvPr>
          <p:cNvSpPr/>
          <p:nvPr/>
        </p:nvSpPr>
        <p:spPr>
          <a:xfrm>
            <a:off x="329514" y="271849"/>
            <a:ext cx="691978" cy="823783"/>
          </a:xfrm>
          <a:prstGeom prst="round2DiagRect">
            <a:avLst/>
          </a:prstGeom>
          <a:solidFill>
            <a:srgbClr val="7030A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a:r>
              <a:rPr lang="en-US" sz="3200" b="1" spc="300" dirty="0">
                <a:solidFill>
                  <a:srgbClr val="FFFEFF"/>
                </a:solidFill>
                <a:latin typeface="Poppins"/>
                <a:ea typeface="Arial"/>
                <a:cs typeface="Poppins"/>
                <a:sym typeface="Arial"/>
              </a:rPr>
              <a:t>A</a:t>
            </a:r>
          </a:p>
        </p:txBody>
      </p:sp>
      <p:sp>
        <p:nvSpPr>
          <p:cNvPr id="10" name="Round Diagonal Corner Rectangle 9">
            <a:hlinkClick r:id="rId3"/>
            <a:extLst>
              <a:ext uri="{FF2B5EF4-FFF2-40B4-BE49-F238E27FC236}">
                <a16:creationId xmlns:a16="http://schemas.microsoft.com/office/drawing/2014/main" id="{D3A2EBFE-42DF-BFF5-6D83-BDE2127B20EF}"/>
              </a:ext>
            </a:extLst>
          </p:cNvPr>
          <p:cNvSpPr/>
          <p:nvPr/>
        </p:nvSpPr>
        <p:spPr>
          <a:xfrm>
            <a:off x="3597596" y="2321268"/>
            <a:ext cx="1812324" cy="500964"/>
          </a:xfrm>
          <a:prstGeom prst="round2DiagRect">
            <a:avLst/>
          </a:prstGeom>
          <a:solidFill>
            <a:srgbClr val="7030A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80" tIns="274320" rIns="91440" bIns="274320" numCol="1" spcCol="38100" rtlCol="0" anchor="ctr">
            <a:noAutofit/>
          </a:bodyPr>
          <a:lstStyle/>
          <a:p>
            <a:pPr algn="l" defTabSz="825500"/>
            <a:r>
              <a:rPr lang="en-US" sz="900" b="1" dirty="0">
                <a:solidFill>
                  <a:schemeClr val="bg1"/>
                </a:solidFill>
                <a:latin typeface="Poppins" pitchFamily="2" charset="77"/>
                <a:cs typeface="Poppins" pitchFamily="2" charset="77"/>
              </a:rPr>
              <a:t>Click to Download Guide</a:t>
            </a:r>
          </a:p>
        </p:txBody>
      </p:sp>
    </p:spTree>
    <p:extLst>
      <p:ext uri="{BB962C8B-B14F-4D97-AF65-F5344CB8AC3E}">
        <p14:creationId xmlns:p14="http://schemas.microsoft.com/office/powerpoint/2010/main" val="4137674717"/>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5A599-1457-C8A9-1DB7-AE6931E3C9AB}"/>
            </a:ext>
          </a:extLst>
        </p:cNvPr>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F9CEBADE-2A73-1B78-6734-2E02CAF5D6AD}"/>
              </a:ext>
            </a:extLst>
          </p:cNvPr>
          <p:cNvSpPr/>
          <p:nvPr/>
        </p:nvSpPr>
        <p:spPr>
          <a:xfrm>
            <a:off x="329514" y="1472997"/>
            <a:ext cx="4242486" cy="2952699"/>
          </a:xfrm>
          <a:prstGeom prst="round2DiagRect">
            <a:avLst/>
          </a:prstGeom>
          <a:solidFill>
            <a:srgbClr val="7030A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91440" rIns="274320" bIns="0" numCol="1" spcCol="38100" rtlCol="0" anchor="ctr">
            <a:noAutofit/>
          </a:bodyPr>
          <a:lstStyle/>
          <a:p>
            <a:pPr algn="l">
              <a:lnSpc>
                <a:spcPts val="1500"/>
              </a:lnSpc>
              <a:spcAft>
                <a:spcPts val="900"/>
              </a:spcAft>
            </a:pPr>
            <a:r>
              <a:rPr lang="en-US" sz="1050" b="1" dirty="0">
                <a:solidFill>
                  <a:schemeClr val="bg1"/>
                </a:solidFill>
                <a:latin typeface="Poppins" pitchFamily="2" charset="77"/>
                <a:cs typeface="Poppins" pitchFamily="2" charset="77"/>
              </a:rPr>
              <a:t>Member Retention: </a:t>
            </a:r>
            <a:r>
              <a:rPr lang="en-US" sz="1050" dirty="0">
                <a:solidFill>
                  <a:schemeClr val="bg1"/>
                </a:solidFill>
                <a:latin typeface="Poppins" pitchFamily="2" charset="77"/>
                <a:cs typeface="Poppins" pitchFamily="2" charset="77"/>
              </a:rPr>
              <a:t>Surveys show high-quality programs are a primary reason members stay with the chapter.</a:t>
            </a:r>
          </a:p>
          <a:p>
            <a:pPr algn="l">
              <a:lnSpc>
                <a:spcPts val="1500"/>
              </a:lnSpc>
              <a:spcAft>
                <a:spcPts val="900"/>
              </a:spcAft>
            </a:pPr>
            <a:r>
              <a:rPr lang="en-US" sz="1050" b="1" dirty="0">
                <a:solidFill>
                  <a:schemeClr val="bg1"/>
                </a:solidFill>
                <a:latin typeface="Poppins" pitchFamily="2" charset="77"/>
                <a:cs typeface="Poppins" pitchFamily="2" charset="77"/>
              </a:rPr>
              <a:t>Growth Strategy: </a:t>
            </a:r>
            <a:r>
              <a:rPr lang="en-US" sz="1050" dirty="0">
                <a:solidFill>
                  <a:schemeClr val="bg1"/>
                </a:solidFill>
                <a:latin typeface="Poppins" pitchFamily="2" charset="77"/>
                <a:cs typeface="Poppins" pitchFamily="2" charset="77"/>
              </a:rPr>
              <a:t>Strong programming is the most effective tool for increasing recruitment.</a:t>
            </a:r>
          </a:p>
          <a:p>
            <a:pPr algn="l">
              <a:lnSpc>
                <a:spcPts val="1500"/>
              </a:lnSpc>
              <a:spcAft>
                <a:spcPts val="900"/>
              </a:spcAft>
            </a:pPr>
            <a:r>
              <a:rPr lang="en-US" sz="1050" b="1" dirty="0">
                <a:solidFill>
                  <a:schemeClr val="bg1"/>
                </a:solidFill>
                <a:latin typeface="Poppins" pitchFamily="2" charset="77"/>
                <a:cs typeface="Poppins" pitchFamily="2" charset="77"/>
              </a:rPr>
              <a:t>Dedicated Leadership: </a:t>
            </a:r>
            <a:r>
              <a:rPr lang="en-US" sz="1050" dirty="0">
                <a:solidFill>
                  <a:schemeClr val="bg1"/>
                </a:solidFill>
                <a:latin typeface="Poppins" pitchFamily="2" charset="77"/>
                <a:cs typeface="Poppins" pitchFamily="2" charset="77"/>
              </a:rPr>
              <a:t>Most chapters utilize a Program Committee focused exclusively on meeting content.</a:t>
            </a:r>
          </a:p>
          <a:p>
            <a:pPr algn="l">
              <a:lnSpc>
                <a:spcPts val="1500"/>
              </a:lnSpc>
              <a:spcAft>
                <a:spcPts val="900"/>
              </a:spcAft>
            </a:pPr>
            <a:r>
              <a:rPr lang="en-US" sz="1050" b="1" dirty="0">
                <a:solidFill>
                  <a:schemeClr val="bg1"/>
                </a:solidFill>
                <a:latin typeface="Poppins" pitchFamily="2" charset="77"/>
                <a:cs typeface="Poppins" pitchFamily="2" charset="77"/>
              </a:rPr>
              <a:t>Positive Impact: </a:t>
            </a:r>
            <a:r>
              <a:rPr lang="en-US" sz="1050" dirty="0">
                <a:solidFill>
                  <a:schemeClr val="bg1"/>
                </a:solidFill>
                <a:latin typeface="Poppins" pitchFamily="2" charset="77"/>
                <a:cs typeface="Poppins" pitchFamily="2" charset="77"/>
              </a:rPr>
              <a:t>Exceptional programs drive active interest, higher attendance, and expanded activity opportunities.</a:t>
            </a:r>
          </a:p>
        </p:txBody>
      </p:sp>
      <p:pic>
        <p:nvPicPr>
          <p:cNvPr id="10" name="Picture 9">
            <a:extLst>
              <a:ext uri="{FF2B5EF4-FFF2-40B4-BE49-F238E27FC236}">
                <a16:creationId xmlns:a16="http://schemas.microsoft.com/office/drawing/2014/main" id="{A9CCBC03-AEBC-31D8-9280-6574D28F1FAD}"/>
              </a:ext>
            </a:extLst>
          </p:cNvPr>
          <p:cNvPicPr>
            <a:picLocks noChangeAspect="1"/>
          </p:cNvPicPr>
          <p:nvPr/>
        </p:nvPicPr>
        <p:blipFill>
          <a:blip r:embed="rId2">
            <a:extLst>
              <a:ext uri="{28A0092B-C50C-407E-A947-70E740481C1C}">
                <a14:useLocalDpi xmlns:a14="http://schemas.microsoft.com/office/drawing/2010/main" val="0"/>
              </a:ext>
            </a:extLst>
          </a:blip>
          <a:srcRect l="19488" r="19488"/>
          <a:stretch/>
        </p:blipFill>
        <p:spPr>
          <a:xfrm>
            <a:off x="4436823" y="0"/>
            <a:ext cx="4707177" cy="5143500"/>
          </a:xfrm>
          <a:prstGeom prst="rect">
            <a:avLst/>
          </a:prstGeom>
        </p:spPr>
      </p:pic>
      <p:sp>
        <p:nvSpPr>
          <p:cNvPr id="8" name="AN OVERVIEW OF multicultural growth  impact and implications">
            <a:extLst>
              <a:ext uri="{FF2B5EF4-FFF2-40B4-BE49-F238E27FC236}">
                <a16:creationId xmlns:a16="http://schemas.microsoft.com/office/drawing/2014/main" id="{B0943516-55E2-C2D1-F415-123DA530C321}"/>
              </a:ext>
            </a:extLst>
          </p:cNvPr>
          <p:cNvSpPr txBox="1">
            <a:spLocks/>
          </p:cNvSpPr>
          <p:nvPr/>
        </p:nvSpPr>
        <p:spPr>
          <a:xfrm>
            <a:off x="420623" y="362465"/>
            <a:ext cx="3752579" cy="1110532"/>
          </a:xfrm>
          <a:prstGeom prst="rect">
            <a:avLst/>
          </a:prstGeom>
          <a:no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THE KEYS </a:t>
            </a:r>
            <a:br>
              <a:rPr lang="en-US" sz="3200" b="1" spc="300" dirty="0">
                <a:solidFill>
                  <a:schemeClr val="tx1"/>
                </a:solidFill>
                <a:latin typeface="Poppins"/>
                <a:ea typeface="Arial"/>
                <a:cs typeface="Poppins"/>
                <a:sym typeface="Arial"/>
              </a:rPr>
            </a:br>
            <a:r>
              <a:rPr lang="en-US" sz="3200" b="1" spc="300" dirty="0">
                <a:solidFill>
                  <a:schemeClr val="tx1"/>
                </a:solidFill>
                <a:latin typeface="Poppins"/>
                <a:ea typeface="Arial"/>
                <a:cs typeface="Poppins"/>
                <a:sym typeface="Arial"/>
              </a:rPr>
              <a:t>TO SUCCESS</a:t>
            </a:r>
          </a:p>
        </p:txBody>
      </p:sp>
    </p:spTree>
    <p:extLst>
      <p:ext uri="{BB962C8B-B14F-4D97-AF65-F5344CB8AC3E}">
        <p14:creationId xmlns:p14="http://schemas.microsoft.com/office/powerpoint/2010/main" val="2223677215"/>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48435-0FEE-E5C6-0B0D-4CE02874BF2D}"/>
            </a:ext>
          </a:extLst>
        </p:cNvPr>
        <p:cNvGrpSpPr/>
        <p:nvPr/>
      </p:nvGrpSpPr>
      <p:grpSpPr>
        <a:xfrm>
          <a:off x="0" y="0"/>
          <a:ext cx="0" cy="0"/>
          <a:chOff x="0" y="0"/>
          <a:chExt cx="0" cy="0"/>
        </a:xfrm>
      </p:grpSpPr>
      <p:sp>
        <p:nvSpPr>
          <p:cNvPr id="4" name="Round Diagonal Corner Rectangle 3">
            <a:extLst>
              <a:ext uri="{FF2B5EF4-FFF2-40B4-BE49-F238E27FC236}">
                <a16:creationId xmlns:a16="http://schemas.microsoft.com/office/drawing/2014/main" id="{573B3EB9-1760-33A1-DAC8-8AEA0259D52B}"/>
              </a:ext>
            </a:extLst>
          </p:cNvPr>
          <p:cNvSpPr/>
          <p:nvPr/>
        </p:nvSpPr>
        <p:spPr>
          <a:xfrm>
            <a:off x="329514" y="1046231"/>
            <a:ext cx="8501448" cy="3113877"/>
          </a:xfrm>
          <a:prstGeom prst="round2DiagRect">
            <a:avLst/>
          </a:prstGeom>
          <a:solidFill>
            <a:srgbClr val="7030A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274320" bIns="182880" numCol="1" spcCol="38100" rtlCol="0" anchor="ctr">
            <a:noAutofit/>
          </a:bodyPr>
          <a:lstStyle/>
          <a:p>
            <a:pPr algn="l">
              <a:lnSpc>
                <a:spcPts val="1500"/>
              </a:lnSpc>
              <a:spcAft>
                <a:spcPts val="900"/>
              </a:spcAft>
            </a:pPr>
            <a:r>
              <a:rPr lang="en-US" sz="1050" b="1" dirty="0">
                <a:solidFill>
                  <a:schemeClr val="bg1"/>
                </a:solidFill>
                <a:latin typeface="Poppins" pitchFamily="2" charset="77"/>
                <a:cs typeface="Poppins" pitchFamily="2" charset="77"/>
              </a:rPr>
              <a:t>When building your program committee, it is important to:</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Strategic Selection: Chapter success relies on the leadership, talent, and ingenuity of committee members.</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Diverse Representation: Recruit from various sectors like traditional agencies, in-house marketing, digital, production, and design.</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Balanced Perspectives: A broad cross-section of members ensures well-rounded and inclusive programming.</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Subcommittee Structure: Form small groups of four to five members to manage specific meetings throughout the year.</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Reduced Workload: Delegating to subcommittees lightens the burden and increases member involvement.</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Varied Content: Focus on timely and interesting programs while interspersing social activities for networking.</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Long-Term Vision: Plan months in advance to bridge administrations and ensure the chapter remains a community pillar.</a:t>
            </a:r>
          </a:p>
        </p:txBody>
      </p:sp>
      <p:sp>
        <p:nvSpPr>
          <p:cNvPr id="6" name="Round Diagonal Corner Rectangle 5">
            <a:extLst>
              <a:ext uri="{FF2B5EF4-FFF2-40B4-BE49-F238E27FC236}">
                <a16:creationId xmlns:a16="http://schemas.microsoft.com/office/drawing/2014/main" id="{10EA3253-394D-35EC-CE3E-FA69E2AA531F}"/>
              </a:ext>
            </a:extLst>
          </p:cNvPr>
          <p:cNvSpPr/>
          <p:nvPr/>
        </p:nvSpPr>
        <p:spPr>
          <a:xfrm>
            <a:off x="6318422" y="3880412"/>
            <a:ext cx="2199993" cy="642398"/>
          </a:xfrm>
          <a:prstGeom prst="round2DiagRect">
            <a:avLst/>
          </a:prstGeom>
          <a:solidFill>
            <a:schemeClr val="bg1">
              <a:lumMod val="8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80" tIns="274320" rIns="91440" bIns="274320" numCol="1" spcCol="38100" rtlCol="0" anchor="ctr">
            <a:noAutofit/>
          </a:bodyPr>
          <a:lstStyle/>
          <a:p>
            <a:pPr algn="l" defTabSz="825500"/>
            <a:r>
              <a:rPr lang="en-US" sz="900" dirty="0">
                <a:solidFill>
                  <a:schemeClr val="tx1"/>
                </a:solidFill>
                <a:latin typeface="Poppins" pitchFamily="2" charset="77"/>
                <a:cs typeface="Poppins" pitchFamily="2" charset="77"/>
              </a:rPr>
              <a:t>Learn more about the various </a:t>
            </a:r>
            <a:r>
              <a:rPr lang="en-US" sz="900" b="1" dirty="0">
                <a:solidFill>
                  <a:schemeClr val="tx1"/>
                </a:solidFill>
                <a:latin typeface="Poppins" pitchFamily="2" charset="77"/>
                <a:cs typeface="Poppins" pitchFamily="2" charset="77"/>
                <a:hlinkClick r:id="rId3">
                  <a:extLst>
                    <a:ext uri="{A12FA001-AC4F-418D-AE19-62706E023703}">
                      <ahyp:hlinkClr xmlns:ahyp="http://schemas.microsoft.com/office/drawing/2018/hyperlinkcolor" val="tx"/>
                    </a:ext>
                  </a:extLst>
                </a:hlinkClick>
              </a:rPr>
              <a:t>Chapter Leadership Resources</a:t>
            </a:r>
            <a:endParaRPr lang="en-US" sz="900" b="1" dirty="0">
              <a:solidFill>
                <a:schemeClr val="tx1"/>
              </a:solidFill>
              <a:latin typeface="Poppins" pitchFamily="2" charset="77"/>
              <a:cs typeface="Poppins" pitchFamily="2" charset="77"/>
            </a:endParaRPr>
          </a:p>
          <a:p>
            <a:pPr algn="l" defTabSz="825500"/>
            <a:r>
              <a:rPr lang="en-US" sz="900" dirty="0">
                <a:solidFill>
                  <a:schemeClr val="tx1"/>
                </a:solidFill>
                <a:latin typeface="Poppins" pitchFamily="2" charset="77"/>
                <a:cs typeface="Poppins" pitchFamily="2" charset="77"/>
              </a:rPr>
              <a:t>from the AAF</a:t>
            </a:r>
          </a:p>
        </p:txBody>
      </p:sp>
      <p:sp>
        <p:nvSpPr>
          <p:cNvPr id="9" name="Text Placeholder 4">
            <a:extLst>
              <a:ext uri="{FF2B5EF4-FFF2-40B4-BE49-F238E27FC236}">
                <a16:creationId xmlns:a16="http://schemas.microsoft.com/office/drawing/2014/main" id="{9CF35AA8-D970-359F-6472-AF8B71C6B02C}"/>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5" name="AN OVERVIEW OF multicultural growth  impact and implications">
            <a:extLst>
              <a:ext uri="{FF2B5EF4-FFF2-40B4-BE49-F238E27FC236}">
                <a16:creationId xmlns:a16="http://schemas.microsoft.com/office/drawing/2014/main" id="{A63D8785-1B6C-4106-79ED-4B2EBB1AA141}"/>
              </a:ext>
            </a:extLst>
          </p:cNvPr>
          <p:cNvSpPr txBox="1">
            <a:spLocks/>
          </p:cNvSpPr>
          <p:nvPr/>
        </p:nvSpPr>
        <p:spPr>
          <a:xfrm>
            <a:off x="453575" y="10399"/>
            <a:ext cx="7240566" cy="1395912"/>
          </a:xfrm>
          <a:prstGeom prst="rect">
            <a:avLst/>
          </a:prstGeom>
          <a:no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THE PROGRAM COMMITTEE </a:t>
            </a:r>
          </a:p>
        </p:txBody>
      </p:sp>
    </p:spTree>
    <p:extLst>
      <p:ext uri="{BB962C8B-B14F-4D97-AF65-F5344CB8AC3E}">
        <p14:creationId xmlns:p14="http://schemas.microsoft.com/office/powerpoint/2010/main" val="1579083798"/>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AD97E-879E-C24D-9987-E29A53E593FA}"/>
            </a:ext>
          </a:extLst>
        </p:cNvPr>
        <p:cNvGrpSpPr/>
        <p:nvPr/>
      </p:nvGrpSpPr>
      <p:grpSpPr>
        <a:xfrm>
          <a:off x="0" y="0"/>
          <a:ext cx="0" cy="0"/>
          <a:chOff x="0" y="0"/>
          <a:chExt cx="0" cy="0"/>
        </a:xfrm>
      </p:grpSpPr>
      <p:sp>
        <p:nvSpPr>
          <p:cNvPr id="6" name="Round Diagonal Corner Rectangle 5">
            <a:extLst>
              <a:ext uri="{FF2B5EF4-FFF2-40B4-BE49-F238E27FC236}">
                <a16:creationId xmlns:a16="http://schemas.microsoft.com/office/drawing/2014/main" id="{0F4347BD-4599-A029-8A47-12E33F7335B0}"/>
              </a:ext>
            </a:extLst>
          </p:cNvPr>
          <p:cNvSpPr/>
          <p:nvPr/>
        </p:nvSpPr>
        <p:spPr>
          <a:xfrm>
            <a:off x="329514" y="1046232"/>
            <a:ext cx="8501448" cy="2133574"/>
          </a:xfrm>
          <a:prstGeom prst="round2DiagRect">
            <a:avLst/>
          </a:prstGeom>
          <a:solidFill>
            <a:srgbClr val="7030A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274320" bIns="182880" numCol="1" spcCol="38100" rtlCol="0" anchor="ctr">
            <a:noAutofit/>
          </a:bodyPr>
          <a:lstStyle/>
          <a:p>
            <a:pPr algn="l">
              <a:lnSpc>
                <a:spcPts val="1500"/>
              </a:lnSpc>
              <a:spcAft>
                <a:spcPts val="900"/>
              </a:spcAft>
            </a:pPr>
            <a:r>
              <a:rPr lang="en-US" sz="1050" dirty="0">
                <a:solidFill>
                  <a:schemeClr val="bg1"/>
                </a:solidFill>
                <a:latin typeface="Poppins" pitchFamily="2" charset="77"/>
                <a:cs typeface="Poppins" pitchFamily="2" charset="77"/>
              </a:rPr>
              <a:t>A chapter with no budget for programming is at a distinct disadvantage, particularly in getting exceptional speakers. Some speakers who might be ideal for your chapter may charge a fee. Many other fine speakers available to you charge no fee but require that their expenses be paid. And sometimes other programs that do not involve bringing speakers may still involve some expenses such as audiovisual equipment.</a:t>
            </a:r>
          </a:p>
          <a:p>
            <a:pPr algn="l">
              <a:lnSpc>
                <a:spcPts val="1500"/>
              </a:lnSpc>
              <a:spcAft>
                <a:spcPts val="900"/>
              </a:spcAft>
            </a:pPr>
            <a:r>
              <a:rPr lang="en-US" sz="1050" dirty="0">
                <a:solidFill>
                  <a:schemeClr val="bg1"/>
                </a:solidFill>
                <a:latin typeface="Poppins" pitchFamily="2" charset="77"/>
                <a:cs typeface="Poppins" pitchFamily="2" charset="77"/>
              </a:rPr>
              <a:t>Your chapter should have a budget for programming. The amount, of course, will depend on your chapter’s income, expenses and priorities. However, if you have little or no budget for programming, perhaps you should consider conducting a special fund- raising event specifically to finance programming expenses.</a:t>
            </a:r>
          </a:p>
        </p:txBody>
      </p:sp>
      <p:sp>
        <p:nvSpPr>
          <p:cNvPr id="9" name="Text Placeholder 4">
            <a:extLst>
              <a:ext uri="{FF2B5EF4-FFF2-40B4-BE49-F238E27FC236}">
                <a16:creationId xmlns:a16="http://schemas.microsoft.com/office/drawing/2014/main" id="{91BF5A14-2BD5-4D60-516F-4F2CA561538D}"/>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4" name="AN OVERVIEW OF multicultural growth  impact and implications">
            <a:extLst>
              <a:ext uri="{FF2B5EF4-FFF2-40B4-BE49-F238E27FC236}">
                <a16:creationId xmlns:a16="http://schemas.microsoft.com/office/drawing/2014/main" id="{048A3495-B775-7220-4F1B-06FB31BB0016}"/>
              </a:ext>
            </a:extLst>
          </p:cNvPr>
          <p:cNvSpPr txBox="1">
            <a:spLocks/>
          </p:cNvSpPr>
          <p:nvPr/>
        </p:nvSpPr>
        <p:spPr>
          <a:xfrm>
            <a:off x="453575" y="10399"/>
            <a:ext cx="8237344" cy="1395912"/>
          </a:xfrm>
          <a:prstGeom prst="rect">
            <a:avLst/>
          </a:prstGeom>
          <a:no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BUDGETING FOR PROGRAMMING</a:t>
            </a:r>
          </a:p>
        </p:txBody>
      </p:sp>
    </p:spTree>
    <p:extLst>
      <p:ext uri="{BB962C8B-B14F-4D97-AF65-F5344CB8AC3E}">
        <p14:creationId xmlns:p14="http://schemas.microsoft.com/office/powerpoint/2010/main" val="3375098932"/>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0F286-3F07-0D7D-5A26-FAD02BE7A6BC}"/>
            </a:ext>
          </a:extLst>
        </p:cNvPr>
        <p:cNvGrpSpPr/>
        <p:nvPr/>
      </p:nvGrpSpPr>
      <p:grpSpPr>
        <a:xfrm>
          <a:off x="0" y="0"/>
          <a:ext cx="0" cy="0"/>
          <a:chOff x="0" y="0"/>
          <a:chExt cx="0" cy="0"/>
        </a:xfrm>
      </p:grpSpPr>
      <p:sp>
        <p:nvSpPr>
          <p:cNvPr id="6" name="Round Diagonal Corner Rectangle 5">
            <a:extLst>
              <a:ext uri="{FF2B5EF4-FFF2-40B4-BE49-F238E27FC236}">
                <a16:creationId xmlns:a16="http://schemas.microsoft.com/office/drawing/2014/main" id="{78A24CEF-347C-DDF2-E345-DB96606DEF79}"/>
              </a:ext>
            </a:extLst>
          </p:cNvPr>
          <p:cNvSpPr/>
          <p:nvPr/>
        </p:nvSpPr>
        <p:spPr>
          <a:xfrm>
            <a:off x="329514" y="1046231"/>
            <a:ext cx="8501448" cy="1525519"/>
          </a:xfrm>
          <a:prstGeom prst="round2DiagRect">
            <a:avLst/>
          </a:prstGeom>
          <a:solidFill>
            <a:srgbClr val="7030A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274320" bIns="182880" numCol="1" spcCol="38100" rtlCol="0" anchor="ctr">
            <a:noAutofit/>
          </a:bodyPr>
          <a:lstStyle/>
          <a:p>
            <a:pPr algn="l">
              <a:lnSpc>
                <a:spcPts val="1500"/>
              </a:lnSpc>
              <a:spcAft>
                <a:spcPts val="900"/>
              </a:spcAft>
            </a:pPr>
            <a:r>
              <a:rPr lang="en-US" sz="1050" dirty="0">
                <a:solidFill>
                  <a:schemeClr val="bg1"/>
                </a:solidFill>
                <a:latin typeface="Poppins" pitchFamily="2" charset="77"/>
                <a:cs typeface="Poppins" pitchFamily="2" charset="77"/>
              </a:rPr>
              <a:t>The program committee’s most difficult job is providing programs that will have the greatest appeal to chapter members. Some chapters poll the membership by email surveys. Others use personal contacts, committee reviews or handouts at meetings. Whether formal or informal, such surveys will serve as a guide for the programs committee. Regardless of surveys, however, the committee must constantly be thinking of new ideas and striving to make every program interesting, stimulating and timely.</a:t>
            </a:r>
          </a:p>
        </p:txBody>
      </p:sp>
      <p:sp>
        <p:nvSpPr>
          <p:cNvPr id="9" name="Text Placeholder 4">
            <a:extLst>
              <a:ext uri="{FF2B5EF4-FFF2-40B4-BE49-F238E27FC236}">
                <a16:creationId xmlns:a16="http://schemas.microsoft.com/office/drawing/2014/main" id="{689E0088-E3BE-A606-144E-D852ECD965D8}"/>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4" name="AN OVERVIEW OF multicultural growth  impact and implications">
            <a:extLst>
              <a:ext uri="{FF2B5EF4-FFF2-40B4-BE49-F238E27FC236}">
                <a16:creationId xmlns:a16="http://schemas.microsoft.com/office/drawing/2014/main" id="{52654343-8EEF-5453-3725-FA65AB5D6F2C}"/>
              </a:ext>
            </a:extLst>
          </p:cNvPr>
          <p:cNvSpPr txBox="1">
            <a:spLocks/>
          </p:cNvSpPr>
          <p:nvPr/>
        </p:nvSpPr>
        <p:spPr>
          <a:xfrm>
            <a:off x="453575" y="10399"/>
            <a:ext cx="7240566" cy="1395912"/>
          </a:xfrm>
          <a:prstGeom prst="rect">
            <a:avLst/>
          </a:prstGeom>
          <a:no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SURVEYING THE MEMBERSHIP</a:t>
            </a:r>
          </a:p>
        </p:txBody>
      </p:sp>
    </p:spTree>
    <p:extLst>
      <p:ext uri="{BB962C8B-B14F-4D97-AF65-F5344CB8AC3E}">
        <p14:creationId xmlns:p14="http://schemas.microsoft.com/office/powerpoint/2010/main" val="17220141"/>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52158-4DBF-9F64-598F-D8328908CCA6}"/>
            </a:ext>
          </a:extLst>
        </p:cNvPr>
        <p:cNvGrpSpPr/>
        <p:nvPr/>
      </p:nvGrpSpPr>
      <p:grpSpPr>
        <a:xfrm>
          <a:off x="0" y="0"/>
          <a:ext cx="0" cy="0"/>
          <a:chOff x="0" y="0"/>
          <a:chExt cx="0" cy="0"/>
        </a:xfrm>
      </p:grpSpPr>
      <p:sp>
        <p:nvSpPr>
          <p:cNvPr id="7" name="Round Diagonal Corner Rectangle 6">
            <a:extLst>
              <a:ext uri="{FF2B5EF4-FFF2-40B4-BE49-F238E27FC236}">
                <a16:creationId xmlns:a16="http://schemas.microsoft.com/office/drawing/2014/main" id="{0F61EBFF-DA37-5FDB-EC8E-D7DA62101A1B}"/>
              </a:ext>
            </a:extLst>
          </p:cNvPr>
          <p:cNvSpPr/>
          <p:nvPr/>
        </p:nvSpPr>
        <p:spPr>
          <a:xfrm>
            <a:off x="329514" y="1046231"/>
            <a:ext cx="8501448" cy="2603131"/>
          </a:xfrm>
          <a:prstGeom prst="round2DiagRect">
            <a:avLst/>
          </a:prstGeom>
          <a:solidFill>
            <a:srgbClr val="7030A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274320" bIns="182880" numCol="1" spcCol="38100" rtlCol="0" anchor="ctr">
            <a:noAutofit/>
          </a:bodyPr>
          <a:lstStyle/>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Develop a tentative outline of programs and meeting dates for the entire year once the budget and member preferences are set.</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Assign specific topics to subcommittees or individual members to ensure clear ownership.</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Hold regularly scheduled committee meetings and distribute updated outlines to all members.</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Issue periodic reports to show confirmed speakers and status updates.</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Require a written agenda for each program to be shared with the chapter president and committee chair.</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Coordinate promotion, guest speaker hospitality, and post-event thank-you letters.</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Use a planning guide to ensure no major organizational elements are overlooked.</a:t>
            </a:r>
          </a:p>
          <a:p>
            <a:pPr marL="228600" indent="-11430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Maintain an "idea file" of speakers and topics to assist future committees and ensure chapter continuity.</a:t>
            </a:r>
          </a:p>
        </p:txBody>
      </p:sp>
      <p:sp>
        <p:nvSpPr>
          <p:cNvPr id="9" name="Text Placeholder 4">
            <a:extLst>
              <a:ext uri="{FF2B5EF4-FFF2-40B4-BE49-F238E27FC236}">
                <a16:creationId xmlns:a16="http://schemas.microsoft.com/office/drawing/2014/main" id="{90351D68-1958-B37E-AD8D-2B16D8166C43}"/>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4" name="AN OVERVIEW OF multicultural growth  impact and implications">
            <a:extLst>
              <a:ext uri="{FF2B5EF4-FFF2-40B4-BE49-F238E27FC236}">
                <a16:creationId xmlns:a16="http://schemas.microsoft.com/office/drawing/2014/main" id="{704E22A6-E19B-C52E-DF52-A0F6CDC4F8FB}"/>
              </a:ext>
            </a:extLst>
          </p:cNvPr>
          <p:cNvSpPr txBox="1">
            <a:spLocks/>
          </p:cNvSpPr>
          <p:nvPr/>
        </p:nvSpPr>
        <p:spPr>
          <a:xfrm>
            <a:off x="453574" y="10399"/>
            <a:ext cx="8599809" cy="1395912"/>
          </a:xfrm>
          <a:prstGeom prst="rect">
            <a:avLst/>
          </a:prstGeom>
          <a:no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EFFECTIVE PLANNING &amp; EXECUTION</a:t>
            </a:r>
          </a:p>
        </p:txBody>
      </p:sp>
    </p:spTree>
    <p:extLst>
      <p:ext uri="{BB962C8B-B14F-4D97-AF65-F5344CB8AC3E}">
        <p14:creationId xmlns:p14="http://schemas.microsoft.com/office/powerpoint/2010/main" val="1673009327"/>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27A33-0C39-1D88-7B72-9CE37BCA8621}"/>
            </a:ext>
          </a:extLst>
        </p:cNvPr>
        <p:cNvGrpSpPr/>
        <p:nvPr/>
      </p:nvGrpSpPr>
      <p:grpSpPr>
        <a:xfrm>
          <a:off x="0" y="0"/>
          <a:ext cx="0" cy="0"/>
          <a:chOff x="0" y="0"/>
          <a:chExt cx="0" cy="0"/>
        </a:xfrm>
      </p:grpSpPr>
      <p:sp>
        <p:nvSpPr>
          <p:cNvPr id="9" name="Text Placeholder 4">
            <a:extLst>
              <a:ext uri="{FF2B5EF4-FFF2-40B4-BE49-F238E27FC236}">
                <a16:creationId xmlns:a16="http://schemas.microsoft.com/office/drawing/2014/main" id="{DC1F5291-6824-7DD1-06B3-27EBB1A41DA9}"/>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4" name="AN OVERVIEW OF multicultural growth  impact and implications">
            <a:extLst>
              <a:ext uri="{FF2B5EF4-FFF2-40B4-BE49-F238E27FC236}">
                <a16:creationId xmlns:a16="http://schemas.microsoft.com/office/drawing/2014/main" id="{DCD9E9CF-6BF9-935E-9512-E7119BC6391E}"/>
              </a:ext>
            </a:extLst>
          </p:cNvPr>
          <p:cNvSpPr txBox="1">
            <a:spLocks/>
          </p:cNvSpPr>
          <p:nvPr/>
        </p:nvSpPr>
        <p:spPr>
          <a:xfrm>
            <a:off x="453575" y="10399"/>
            <a:ext cx="7240566" cy="1395912"/>
          </a:xfrm>
          <a:prstGeom prst="rect">
            <a:avLst/>
          </a:prstGeom>
          <a:no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MAINTAINING FLEXIBILITY</a:t>
            </a:r>
          </a:p>
        </p:txBody>
      </p:sp>
      <p:sp>
        <p:nvSpPr>
          <p:cNvPr id="6" name="Round Diagonal Corner Rectangle 5">
            <a:extLst>
              <a:ext uri="{FF2B5EF4-FFF2-40B4-BE49-F238E27FC236}">
                <a16:creationId xmlns:a16="http://schemas.microsoft.com/office/drawing/2014/main" id="{68000EDC-316C-6E5C-F97B-D00FF70F6698}"/>
              </a:ext>
            </a:extLst>
          </p:cNvPr>
          <p:cNvSpPr/>
          <p:nvPr/>
        </p:nvSpPr>
        <p:spPr>
          <a:xfrm>
            <a:off x="329514" y="1046231"/>
            <a:ext cx="8501448" cy="2441960"/>
          </a:xfrm>
          <a:prstGeom prst="round2DiagRect">
            <a:avLst/>
          </a:prstGeom>
          <a:solidFill>
            <a:srgbClr val="7030A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274320" bIns="182880" numCol="1" spcCol="38100" rtlCol="0" anchor="ctr">
            <a:noAutofit/>
          </a:bodyPr>
          <a:lstStyle/>
          <a:p>
            <a:pPr algn="l">
              <a:lnSpc>
                <a:spcPts val="1500"/>
              </a:lnSpc>
              <a:spcAft>
                <a:spcPts val="900"/>
              </a:spcAft>
            </a:pPr>
            <a:r>
              <a:rPr lang="en-US" sz="1050" dirty="0">
                <a:solidFill>
                  <a:schemeClr val="bg1"/>
                </a:solidFill>
                <a:latin typeface="Poppins" pitchFamily="2" charset="77"/>
                <a:cs typeface="Poppins" pitchFamily="2" charset="77"/>
              </a:rPr>
              <a:t>Sometimes, unexpected opportunities come up for exceptional programs. An unusually good speaker may just happen to be in town and available to speak to your chapter, or perhaps a community happening provides a chance for a very special program. It is important to keep your program schedule flexible enough to take advantage of such opportunities. This may involve rescheduling speakers or programs or holding your meeting on a different day than usual. Whatever is required may well be worth the effort for an outstanding program.</a:t>
            </a:r>
          </a:p>
          <a:p>
            <a:pPr algn="l">
              <a:lnSpc>
                <a:spcPts val="1500"/>
              </a:lnSpc>
              <a:spcAft>
                <a:spcPts val="900"/>
              </a:spcAft>
            </a:pPr>
            <a:r>
              <a:rPr lang="en-US" sz="1050" dirty="0">
                <a:solidFill>
                  <a:schemeClr val="bg1"/>
                </a:solidFill>
                <a:latin typeface="Poppins" pitchFamily="2" charset="77"/>
                <a:cs typeface="Poppins" pitchFamily="2" charset="77"/>
              </a:rPr>
              <a:t>Despite the need for flexibility, do not fail to plan for and schedule programming for every meeting. (You can’t afford to count on windfalls.) In fact, you should also plan in advance (and hold in reserve) programs to use in case of emergency, such as a last-minute cancellation by a speaker. (This subject will be discussed in more detail later.)</a:t>
            </a:r>
          </a:p>
        </p:txBody>
      </p:sp>
    </p:spTree>
    <p:extLst>
      <p:ext uri="{BB962C8B-B14F-4D97-AF65-F5344CB8AC3E}">
        <p14:creationId xmlns:p14="http://schemas.microsoft.com/office/powerpoint/2010/main" val="150719362"/>
      </p:ext>
    </p:extLst>
  </p:cSld>
  <p:clrMapOvr>
    <a:masterClrMapping/>
  </p:clrMapOvr>
  <p:transition spd="med">
    <p:pull/>
  </p:transition>
</p:sld>
</file>

<file path=ppt/theme/theme1.xml><?xml version="1.0" encoding="utf-8"?>
<a:theme xmlns:a="http://schemas.openxmlformats.org/drawingml/2006/main" name="Black">
  <a:themeElements>
    <a:clrScheme name="Custom 1">
      <a:dk1>
        <a:srgbClr val="000000"/>
      </a:dk1>
      <a:lt1>
        <a:srgbClr val="FFFFFF"/>
      </a:lt1>
      <a:dk2>
        <a:srgbClr val="361E1F"/>
      </a:dk2>
      <a:lt2>
        <a:srgbClr val="E2E5E8"/>
      </a:lt2>
      <a:accent1>
        <a:srgbClr val="2FC3E5"/>
      </a:accent1>
      <a:accent2>
        <a:srgbClr val="26467D"/>
      </a:accent2>
      <a:accent3>
        <a:srgbClr val="B33449"/>
      </a:accent3>
      <a:accent4>
        <a:srgbClr val="E92728"/>
      </a:accent4>
      <a:accent5>
        <a:srgbClr val="FA1769"/>
      </a:accent5>
      <a:accent6>
        <a:srgbClr val="FDEE4F"/>
      </a:accent6>
      <a:hlink>
        <a:srgbClr val="2FC3E5"/>
      </a:hlink>
      <a:folHlink>
        <a:srgbClr val="000000"/>
      </a:folHlink>
    </a:clrScheme>
    <a:fontScheme name="Black">
      <a:majorFont>
        <a:latin typeface="Helvetica"/>
        <a:ea typeface="Helvetica"/>
        <a:cs typeface="Helvetica"/>
      </a:majorFont>
      <a:minorFont>
        <a:latin typeface="Helvetica Neue"/>
        <a:ea typeface="Helvetica Neue"/>
        <a:cs typeface="Helvetica Neue"/>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Helvetica 65 Medium"/>
            <a:ea typeface="Helvetica 65 Medium"/>
            <a:cs typeface="Helvetica 65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Helvetica 65 Medium"/>
            <a:ea typeface="Helvetica 65 Medium"/>
            <a:cs typeface="Helvetica 65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A7A7A7"/>
      </a:dk2>
      <a:lt2>
        <a:srgbClr val="535353"/>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a:ea typeface="Helvetica"/>
        <a:cs typeface="Helvetica"/>
      </a:majorFont>
      <a:minorFont>
        <a:latin typeface="Helvetica Neue"/>
        <a:ea typeface="Helvetica Neue"/>
        <a:cs typeface="Helvetica Neue"/>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Helvetica 65 Medium"/>
            <a:ea typeface="Helvetica 65 Medium"/>
            <a:cs typeface="Helvetica 65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Helvetica 65 Medium"/>
            <a:ea typeface="Helvetica 65 Medium"/>
            <a:cs typeface="Helvetica 65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ff38d02-ef02-4396-8d46-608acfabd7e5">
      <Terms xmlns="http://schemas.microsoft.com/office/infopath/2007/PartnerControls"/>
    </lcf76f155ced4ddcb4097134ff3c332f>
    <TaxCatchAll xmlns="016bdb55-d279-4688-9f50-a7391d49077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F45EECE860FA9439F3B7E8B03FB4064" ma:contentTypeVersion="18" ma:contentTypeDescription="Create a new document." ma:contentTypeScope="" ma:versionID="b94c9a87bf7c7139e450fcfa77cec1fc">
  <xsd:schema xmlns:xsd="http://www.w3.org/2001/XMLSchema" xmlns:xs="http://www.w3.org/2001/XMLSchema" xmlns:p="http://schemas.microsoft.com/office/2006/metadata/properties" xmlns:ns2="0ff38d02-ef02-4396-8d46-608acfabd7e5" xmlns:ns3="016bdb55-d279-4688-9f50-a7391d49077b" targetNamespace="http://schemas.microsoft.com/office/2006/metadata/properties" ma:root="true" ma:fieldsID="ad217641a29fa05242fe07117345b563" ns2:_="" ns3:_="">
    <xsd:import namespace="0ff38d02-ef02-4396-8d46-608acfabd7e5"/>
    <xsd:import namespace="016bdb55-d279-4688-9f50-a7391d49077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f38d02-ef02-4396-8d46-608acfabd7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6134161-50ed-481b-b040-53a4ff068bb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16bdb55-d279-4688-9f50-a7391d49077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2706ab5-87cb-4fdb-a4ae-d418f377ab98}" ma:internalName="TaxCatchAll" ma:showField="CatchAllData" ma:web="016bdb55-d279-4688-9f50-a7391d4907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E306015-99C4-465D-83F2-30B280CE131C}">
  <ds:schemaRefs>
    <ds:schemaRef ds:uri="http://schemas.microsoft.com/office/2006/metadata/properties"/>
    <ds:schemaRef ds:uri="http://schemas.microsoft.com/office/infopath/2007/PartnerControls"/>
    <ds:schemaRef ds:uri="0ff38d02-ef02-4396-8d46-608acfabd7e5"/>
    <ds:schemaRef ds:uri="016bdb55-d279-4688-9f50-a7391d49077b"/>
  </ds:schemaRefs>
</ds:datastoreItem>
</file>

<file path=customXml/itemProps2.xml><?xml version="1.0" encoding="utf-8"?>
<ds:datastoreItem xmlns:ds="http://schemas.openxmlformats.org/officeDocument/2006/customXml" ds:itemID="{607904E8-23AD-4EC9-9AE7-A7F578A67A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f38d02-ef02-4396-8d46-608acfabd7e5"/>
    <ds:schemaRef ds:uri="016bdb55-d279-4688-9f50-a7391d4907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BDB1F96-AAD9-4191-8649-11569E4ABD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8947</TotalTime>
  <Words>3620</Words>
  <Application>Microsoft Office PowerPoint</Application>
  <PresentationFormat>On-screen Show (16:9)</PresentationFormat>
  <Paragraphs>204</Paragraphs>
  <Slides>37</Slides>
  <Notes>29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Arial</vt:lpstr>
      <vt:lpstr>Avenir Next LT Pro</vt:lpstr>
      <vt:lpstr>Calibri</vt:lpstr>
      <vt:lpstr>Helvetica 65 Medium</vt:lpstr>
      <vt:lpstr>Helvetica Neue</vt:lpstr>
      <vt:lpstr>Poppins</vt:lpstr>
      <vt:lpstr>Wingdings</vt: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 Moore</dc:creator>
  <cp:lastModifiedBy>Trenton Jones</cp:lastModifiedBy>
  <cp:revision>7</cp:revision>
  <cp:lastPrinted>2019-11-05T19:01:19Z</cp:lastPrinted>
  <dcterms:modified xsi:type="dcterms:W3CDTF">2026-03-18T16:53:36Z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0x0101008F45EECE860FA9439F3B7E8B03FB4064</vt:lpwstr>
  </property>
</Properties>
</file>